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5"/>
  </p:notesMasterIdLst>
  <p:handoutMasterIdLst>
    <p:handoutMasterId r:id="rId36"/>
  </p:handoutMasterIdLst>
  <p:sldIdLst>
    <p:sldId id="597" r:id="rId5"/>
    <p:sldId id="599" r:id="rId6"/>
    <p:sldId id="625" r:id="rId7"/>
    <p:sldId id="607" r:id="rId8"/>
    <p:sldId id="623" r:id="rId9"/>
    <p:sldId id="624" r:id="rId10"/>
    <p:sldId id="600" r:id="rId11"/>
    <p:sldId id="630" r:id="rId12"/>
    <p:sldId id="631" r:id="rId13"/>
    <p:sldId id="626" r:id="rId14"/>
    <p:sldId id="644" r:id="rId15"/>
    <p:sldId id="627" r:id="rId16"/>
    <p:sldId id="633" r:id="rId17"/>
    <p:sldId id="628" r:id="rId18"/>
    <p:sldId id="629" r:id="rId19"/>
    <p:sldId id="635" r:id="rId20"/>
    <p:sldId id="636" r:id="rId21"/>
    <p:sldId id="637" r:id="rId22"/>
    <p:sldId id="638" r:id="rId23"/>
    <p:sldId id="640" r:id="rId24"/>
    <p:sldId id="641" r:id="rId25"/>
    <p:sldId id="634" r:id="rId26"/>
    <p:sldId id="611" r:id="rId27"/>
    <p:sldId id="622" r:id="rId28"/>
    <p:sldId id="643" r:id="rId29"/>
    <p:sldId id="642" r:id="rId30"/>
    <p:sldId id="583" r:id="rId31"/>
    <p:sldId id="619" r:id="rId32"/>
    <p:sldId id="621" r:id="rId33"/>
    <p:sldId id="606" r:id="rId34"/>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Cannon" initials="PC" lastIdx="9" clrIdx="0">
    <p:extLst>
      <p:ext uri="{19B8F6BF-5375-455C-9EA6-DF929625EA0E}">
        <p15:presenceInfo xmlns:p15="http://schemas.microsoft.com/office/powerpoint/2012/main" userId="S-1-5-21-3392181128-250301629-2379905336-3288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67A7"/>
    <a:srgbClr val="B9B9B9"/>
    <a:srgbClr val="99CC00"/>
    <a:srgbClr val="003560"/>
    <a:srgbClr val="003865"/>
    <a:srgbClr val="284F76"/>
    <a:srgbClr val="3E474E"/>
    <a:srgbClr val="032952"/>
    <a:srgbClr val="00213B"/>
    <a:srgbClr val="394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0FD0F-3850-4241-82B7-E5623837999A}" v="9" dt="2021-11-16T12:32:19.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0" autoAdjust="0"/>
    <p:restoredTop sz="94712" autoAdjust="0"/>
  </p:normalViewPr>
  <p:slideViewPr>
    <p:cSldViewPr snapToGrid="0">
      <p:cViewPr varScale="1">
        <p:scale>
          <a:sx n="139" d="100"/>
          <a:sy n="139" d="100"/>
        </p:scale>
        <p:origin x="108" y="108"/>
      </p:cViewPr>
      <p:guideLst/>
    </p:cSldViewPr>
  </p:slideViewPr>
  <p:outlineViewPr>
    <p:cViewPr>
      <p:scale>
        <a:sx n="33" d="100"/>
        <a:sy n="33" d="100"/>
      </p:scale>
      <p:origin x="0" y="-19938"/>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Irvine" userId="279c8e93-51ef-4dc5-b8a5-ff9d60f651fc" providerId="ADAL" clId="{93B0FD0F-3850-4241-82B7-E5623837999A}"/>
    <pc:docChg chg="undo custSel addSld delSld modSld sldOrd">
      <pc:chgData name="Lynn Irvine" userId="279c8e93-51ef-4dc5-b8a5-ff9d60f651fc" providerId="ADAL" clId="{93B0FD0F-3850-4241-82B7-E5623837999A}" dt="2021-11-23T19:20:55.227" v="2530" actId="20577"/>
      <pc:docMkLst>
        <pc:docMk/>
      </pc:docMkLst>
      <pc:sldChg chg="modSp mod">
        <pc:chgData name="Lynn Irvine" userId="279c8e93-51ef-4dc5-b8a5-ff9d60f651fc" providerId="ADAL" clId="{93B0FD0F-3850-4241-82B7-E5623837999A}" dt="2021-11-16T12:10:32.507" v="918" actId="255"/>
        <pc:sldMkLst>
          <pc:docMk/>
          <pc:sldMk cId="2473232068" sldId="583"/>
        </pc:sldMkLst>
        <pc:spChg chg="mod">
          <ac:chgData name="Lynn Irvine" userId="279c8e93-51ef-4dc5-b8a5-ff9d60f651fc" providerId="ADAL" clId="{93B0FD0F-3850-4241-82B7-E5623837999A}" dt="2021-11-16T12:10:32.507" v="918" actId="255"/>
          <ac:spMkLst>
            <pc:docMk/>
            <pc:sldMk cId="2473232068" sldId="583"/>
            <ac:spMk id="7" creationId="{4A3F6CCE-7804-4779-8528-A0D914C0AAAA}"/>
          </ac:spMkLst>
        </pc:spChg>
      </pc:sldChg>
      <pc:sldChg chg="modSp mod">
        <pc:chgData name="Lynn Irvine" userId="279c8e93-51ef-4dc5-b8a5-ff9d60f651fc" providerId="ADAL" clId="{93B0FD0F-3850-4241-82B7-E5623837999A}" dt="2021-11-12T15:11:56.635" v="40" actId="20577"/>
        <pc:sldMkLst>
          <pc:docMk/>
          <pc:sldMk cId="4244171547" sldId="597"/>
        </pc:sldMkLst>
        <pc:spChg chg="mod">
          <ac:chgData name="Lynn Irvine" userId="279c8e93-51ef-4dc5-b8a5-ff9d60f651fc" providerId="ADAL" clId="{93B0FD0F-3850-4241-82B7-E5623837999A}" dt="2021-11-12T15:11:56.635" v="40" actId="20577"/>
          <ac:spMkLst>
            <pc:docMk/>
            <pc:sldMk cId="4244171547" sldId="597"/>
            <ac:spMk id="2" creationId="{00000000-0000-0000-0000-000000000000}"/>
          </ac:spMkLst>
        </pc:spChg>
      </pc:sldChg>
      <pc:sldChg chg="del">
        <pc:chgData name="Lynn Irvine" userId="279c8e93-51ef-4dc5-b8a5-ff9d60f651fc" providerId="ADAL" clId="{93B0FD0F-3850-4241-82B7-E5623837999A}" dt="2021-11-12T15:43:01.776" v="132" actId="2696"/>
        <pc:sldMkLst>
          <pc:docMk/>
          <pc:sldMk cId="1097243814" sldId="598"/>
        </pc:sldMkLst>
      </pc:sldChg>
      <pc:sldChg chg="modSp mod ord">
        <pc:chgData name="Lynn Irvine" userId="279c8e93-51ef-4dc5-b8a5-ff9d60f651fc" providerId="ADAL" clId="{93B0FD0F-3850-4241-82B7-E5623837999A}" dt="2021-11-23T13:01:21.392" v="2517" actId="20577"/>
        <pc:sldMkLst>
          <pc:docMk/>
          <pc:sldMk cId="3039843517" sldId="599"/>
        </pc:sldMkLst>
        <pc:spChg chg="mod">
          <ac:chgData name="Lynn Irvine" userId="279c8e93-51ef-4dc5-b8a5-ff9d60f651fc" providerId="ADAL" clId="{93B0FD0F-3850-4241-82B7-E5623837999A}" dt="2021-11-23T13:01:21.392" v="2517" actId="20577"/>
          <ac:spMkLst>
            <pc:docMk/>
            <pc:sldMk cId="3039843517" sldId="599"/>
            <ac:spMk id="3" creationId="{32FF7AE7-790E-374F-98D3-31609964D7B4}"/>
          </ac:spMkLst>
        </pc:spChg>
      </pc:sldChg>
      <pc:sldChg chg="modSp mod">
        <pc:chgData name="Lynn Irvine" userId="279c8e93-51ef-4dc5-b8a5-ff9d60f651fc" providerId="ADAL" clId="{93B0FD0F-3850-4241-82B7-E5623837999A}" dt="2021-11-16T11:46:06.150" v="257" actId="1076"/>
        <pc:sldMkLst>
          <pc:docMk/>
          <pc:sldMk cId="1035235603" sldId="600"/>
        </pc:sldMkLst>
        <pc:spChg chg="mod">
          <ac:chgData name="Lynn Irvine" userId="279c8e93-51ef-4dc5-b8a5-ff9d60f651fc" providerId="ADAL" clId="{93B0FD0F-3850-4241-82B7-E5623837999A}" dt="2021-11-16T11:46:06.150" v="257" actId="1076"/>
          <ac:spMkLst>
            <pc:docMk/>
            <pc:sldMk cId="1035235603" sldId="600"/>
            <ac:spMk id="4" creationId="{9C8BFDA5-F1B9-A141-B896-991B634606CD}"/>
          </ac:spMkLst>
        </pc:spChg>
      </pc:sldChg>
      <pc:sldChg chg="del">
        <pc:chgData name="Lynn Irvine" userId="279c8e93-51ef-4dc5-b8a5-ff9d60f651fc" providerId="ADAL" clId="{93B0FD0F-3850-4241-82B7-E5623837999A}" dt="2021-11-12T15:28:23.151" v="79" actId="2696"/>
        <pc:sldMkLst>
          <pc:docMk/>
          <pc:sldMk cId="1364419395" sldId="601"/>
        </pc:sldMkLst>
      </pc:sldChg>
      <pc:sldChg chg="del">
        <pc:chgData name="Lynn Irvine" userId="279c8e93-51ef-4dc5-b8a5-ff9d60f651fc" providerId="ADAL" clId="{93B0FD0F-3850-4241-82B7-E5623837999A}" dt="2021-11-12T15:21:42.660" v="65" actId="2696"/>
        <pc:sldMkLst>
          <pc:docMk/>
          <pc:sldMk cId="3123057367" sldId="602"/>
        </pc:sldMkLst>
      </pc:sldChg>
      <pc:sldChg chg="del">
        <pc:chgData name="Lynn Irvine" userId="279c8e93-51ef-4dc5-b8a5-ff9d60f651fc" providerId="ADAL" clId="{93B0FD0F-3850-4241-82B7-E5623837999A}" dt="2021-11-12T15:21:15.517" v="62" actId="2696"/>
        <pc:sldMkLst>
          <pc:docMk/>
          <pc:sldMk cId="3507779569" sldId="603"/>
        </pc:sldMkLst>
      </pc:sldChg>
      <pc:sldChg chg="del">
        <pc:chgData name="Lynn Irvine" userId="279c8e93-51ef-4dc5-b8a5-ff9d60f651fc" providerId="ADAL" clId="{93B0FD0F-3850-4241-82B7-E5623837999A}" dt="2021-11-12T15:28:20.174" v="78" actId="2696"/>
        <pc:sldMkLst>
          <pc:docMk/>
          <pc:sldMk cId="2594932521" sldId="604"/>
        </pc:sldMkLst>
      </pc:sldChg>
      <pc:sldChg chg="del">
        <pc:chgData name="Lynn Irvine" userId="279c8e93-51ef-4dc5-b8a5-ff9d60f651fc" providerId="ADAL" clId="{93B0FD0F-3850-4241-82B7-E5623837999A}" dt="2021-11-12T15:20:57.435" v="59" actId="2696"/>
        <pc:sldMkLst>
          <pc:docMk/>
          <pc:sldMk cId="207084358" sldId="605"/>
        </pc:sldMkLst>
      </pc:sldChg>
      <pc:sldChg chg="modSp mod">
        <pc:chgData name="Lynn Irvine" userId="279c8e93-51ef-4dc5-b8a5-ff9d60f651fc" providerId="ADAL" clId="{93B0FD0F-3850-4241-82B7-E5623837999A}" dt="2021-11-23T19:20:55.227" v="2530" actId="20577"/>
        <pc:sldMkLst>
          <pc:docMk/>
          <pc:sldMk cId="3006378702" sldId="606"/>
        </pc:sldMkLst>
        <pc:spChg chg="mod">
          <ac:chgData name="Lynn Irvine" userId="279c8e93-51ef-4dc5-b8a5-ff9d60f651fc" providerId="ADAL" clId="{93B0FD0F-3850-4241-82B7-E5623837999A}" dt="2021-11-23T19:20:55.227" v="2530" actId="20577"/>
          <ac:spMkLst>
            <pc:docMk/>
            <pc:sldMk cId="3006378702" sldId="606"/>
            <ac:spMk id="2" creationId="{7175F20C-468E-F742-9149-B8A5FEBC2911}"/>
          </ac:spMkLst>
        </pc:spChg>
      </pc:sldChg>
      <pc:sldChg chg="modSp mod">
        <pc:chgData name="Lynn Irvine" userId="279c8e93-51ef-4dc5-b8a5-ff9d60f651fc" providerId="ADAL" clId="{93B0FD0F-3850-4241-82B7-E5623837999A}" dt="2021-11-23T13:00:09.763" v="2515" actId="20577"/>
        <pc:sldMkLst>
          <pc:docMk/>
          <pc:sldMk cId="1496568413" sldId="607"/>
        </pc:sldMkLst>
        <pc:spChg chg="mod">
          <ac:chgData name="Lynn Irvine" userId="279c8e93-51ef-4dc5-b8a5-ff9d60f651fc" providerId="ADAL" clId="{93B0FD0F-3850-4241-82B7-E5623837999A}" dt="2021-11-23T13:00:09.763" v="2515" actId="20577"/>
          <ac:spMkLst>
            <pc:docMk/>
            <pc:sldMk cId="1496568413" sldId="607"/>
            <ac:spMk id="4" creationId="{25E76024-BDA0-4CC0-9677-3AA466E0E5D9}"/>
          </ac:spMkLst>
        </pc:spChg>
      </pc:sldChg>
      <pc:sldChg chg="del">
        <pc:chgData name="Lynn Irvine" userId="279c8e93-51ef-4dc5-b8a5-ff9d60f651fc" providerId="ADAL" clId="{93B0FD0F-3850-4241-82B7-E5623837999A}" dt="2021-11-12T15:16:08.515" v="45" actId="2696"/>
        <pc:sldMkLst>
          <pc:docMk/>
          <pc:sldMk cId="1550349536" sldId="608"/>
        </pc:sldMkLst>
      </pc:sldChg>
      <pc:sldChg chg="del">
        <pc:chgData name="Lynn Irvine" userId="279c8e93-51ef-4dc5-b8a5-ff9d60f651fc" providerId="ADAL" clId="{93B0FD0F-3850-4241-82B7-E5623837999A}" dt="2021-11-12T15:39:10.282" v="110" actId="2696"/>
        <pc:sldMkLst>
          <pc:docMk/>
          <pc:sldMk cId="1518396808" sldId="609"/>
        </pc:sldMkLst>
      </pc:sldChg>
      <pc:sldChg chg="del">
        <pc:chgData name="Lynn Irvine" userId="279c8e93-51ef-4dc5-b8a5-ff9d60f651fc" providerId="ADAL" clId="{93B0FD0F-3850-4241-82B7-E5623837999A}" dt="2021-11-12T15:39:16.275" v="111" actId="2696"/>
        <pc:sldMkLst>
          <pc:docMk/>
          <pc:sldMk cId="3377332813" sldId="610"/>
        </pc:sldMkLst>
      </pc:sldChg>
      <pc:sldChg chg="del">
        <pc:chgData name="Lynn Irvine" userId="279c8e93-51ef-4dc5-b8a5-ff9d60f651fc" providerId="ADAL" clId="{93B0FD0F-3850-4241-82B7-E5623837999A}" dt="2021-11-12T15:43:06.798" v="133" actId="2696"/>
        <pc:sldMkLst>
          <pc:docMk/>
          <pc:sldMk cId="4122628581" sldId="612"/>
        </pc:sldMkLst>
      </pc:sldChg>
      <pc:sldChg chg="del">
        <pc:chgData name="Lynn Irvine" userId="279c8e93-51ef-4dc5-b8a5-ff9d60f651fc" providerId="ADAL" clId="{93B0FD0F-3850-4241-82B7-E5623837999A}" dt="2021-11-12T15:43:13.514" v="134" actId="2696"/>
        <pc:sldMkLst>
          <pc:docMk/>
          <pc:sldMk cId="2288077680" sldId="614"/>
        </pc:sldMkLst>
      </pc:sldChg>
      <pc:sldChg chg="del">
        <pc:chgData name="Lynn Irvine" userId="279c8e93-51ef-4dc5-b8a5-ff9d60f651fc" providerId="ADAL" clId="{93B0FD0F-3850-4241-82B7-E5623837999A}" dt="2021-11-16T12:03:34.868" v="841" actId="2696"/>
        <pc:sldMkLst>
          <pc:docMk/>
          <pc:sldMk cId="235171076" sldId="616"/>
        </pc:sldMkLst>
      </pc:sldChg>
      <pc:sldChg chg="add del">
        <pc:chgData name="Lynn Irvine" userId="279c8e93-51ef-4dc5-b8a5-ff9d60f651fc" providerId="ADAL" clId="{93B0FD0F-3850-4241-82B7-E5623837999A}" dt="2021-11-16T12:03:24.275" v="839" actId="2696"/>
        <pc:sldMkLst>
          <pc:docMk/>
          <pc:sldMk cId="3374889016" sldId="617"/>
        </pc:sldMkLst>
      </pc:sldChg>
      <pc:sldChg chg="del">
        <pc:chgData name="Lynn Irvine" userId="279c8e93-51ef-4dc5-b8a5-ff9d60f651fc" providerId="ADAL" clId="{93B0FD0F-3850-4241-82B7-E5623837999A}" dt="2021-11-16T12:03:29.448" v="840" actId="2696"/>
        <pc:sldMkLst>
          <pc:docMk/>
          <pc:sldMk cId="3906836238" sldId="618"/>
        </pc:sldMkLst>
      </pc:sldChg>
      <pc:sldChg chg="modSp mod">
        <pc:chgData name="Lynn Irvine" userId="279c8e93-51ef-4dc5-b8a5-ff9d60f651fc" providerId="ADAL" clId="{93B0FD0F-3850-4241-82B7-E5623837999A}" dt="2021-11-16T12:12:00.313" v="968" actId="255"/>
        <pc:sldMkLst>
          <pc:docMk/>
          <pc:sldMk cId="1370299417" sldId="619"/>
        </pc:sldMkLst>
        <pc:spChg chg="mod">
          <ac:chgData name="Lynn Irvine" userId="279c8e93-51ef-4dc5-b8a5-ff9d60f651fc" providerId="ADAL" clId="{93B0FD0F-3850-4241-82B7-E5623837999A}" dt="2021-11-16T12:12:00.313" v="968" actId="255"/>
          <ac:spMkLst>
            <pc:docMk/>
            <pc:sldMk cId="1370299417" sldId="619"/>
            <ac:spMk id="6" creationId="{A4140F9B-4C1D-4E93-869F-8793C12F0B13}"/>
          </ac:spMkLst>
        </pc:spChg>
      </pc:sldChg>
      <pc:sldChg chg="modSp mod">
        <pc:chgData name="Lynn Irvine" userId="279c8e93-51ef-4dc5-b8a5-ff9d60f651fc" providerId="ADAL" clId="{93B0FD0F-3850-4241-82B7-E5623837999A}" dt="2021-11-16T12:04:05.255" v="844" actId="1076"/>
        <pc:sldMkLst>
          <pc:docMk/>
          <pc:sldMk cId="163979987" sldId="621"/>
        </pc:sldMkLst>
        <pc:spChg chg="mod">
          <ac:chgData name="Lynn Irvine" userId="279c8e93-51ef-4dc5-b8a5-ff9d60f651fc" providerId="ADAL" clId="{93B0FD0F-3850-4241-82B7-E5623837999A}" dt="2021-11-16T12:04:05.255" v="844" actId="1076"/>
          <ac:spMkLst>
            <pc:docMk/>
            <pc:sldMk cId="163979987" sldId="621"/>
            <ac:spMk id="6" creationId="{364F0595-C586-4CF4-ABB4-CC960B18A5AC}"/>
          </ac:spMkLst>
        </pc:spChg>
      </pc:sldChg>
      <pc:sldChg chg="modSp mod">
        <pc:chgData name="Lynn Irvine" userId="279c8e93-51ef-4dc5-b8a5-ff9d60f651fc" providerId="ADAL" clId="{93B0FD0F-3850-4241-82B7-E5623837999A}" dt="2021-11-16T11:45:58.538" v="256" actId="20577"/>
        <pc:sldMkLst>
          <pc:docMk/>
          <pc:sldMk cId="3641031629" sldId="624"/>
        </pc:sldMkLst>
        <pc:spChg chg="mod">
          <ac:chgData name="Lynn Irvine" userId="279c8e93-51ef-4dc5-b8a5-ff9d60f651fc" providerId="ADAL" clId="{93B0FD0F-3850-4241-82B7-E5623837999A}" dt="2021-11-16T11:45:35.688" v="237" actId="108"/>
          <ac:spMkLst>
            <pc:docMk/>
            <pc:sldMk cId="3641031629" sldId="624"/>
            <ac:spMk id="2" creationId="{0489F1E7-84A3-A349-8AEB-5A5CFDB87C9C}"/>
          </ac:spMkLst>
        </pc:spChg>
        <pc:spChg chg="mod">
          <ac:chgData name="Lynn Irvine" userId="279c8e93-51ef-4dc5-b8a5-ff9d60f651fc" providerId="ADAL" clId="{93B0FD0F-3850-4241-82B7-E5623837999A}" dt="2021-11-16T11:45:58.538" v="256" actId="20577"/>
          <ac:spMkLst>
            <pc:docMk/>
            <pc:sldMk cId="3641031629" sldId="624"/>
            <ac:spMk id="5" creationId="{4116AC26-20F8-497C-B422-6B89A6E46134}"/>
          </ac:spMkLst>
        </pc:spChg>
      </pc:sldChg>
      <pc:sldChg chg="modSp add mod">
        <pc:chgData name="Lynn Irvine" userId="279c8e93-51ef-4dc5-b8a5-ff9d60f651fc" providerId="ADAL" clId="{93B0FD0F-3850-4241-82B7-E5623837999A}" dt="2021-11-23T12:59:37.279" v="2514"/>
        <pc:sldMkLst>
          <pc:docMk/>
          <pc:sldMk cId="1446157100" sldId="625"/>
        </pc:sldMkLst>
        <pc:spChg chg="mod">
          <ac:chgData name="Lynn Irvine" userId="279c8e93-51ef-4dc5-b8a5-ff9d60f651fc" providerId="ADAL" clId="{93B0FD0F-3850-4241-82B7-E5623837999A}" dt="2021-11-12T17:32:21.846" v="193" actId="108"/>
          <ac:spMkLst>
            <pc:docMk/>
            <pc:sldMk cId="1446157100" sldId="625"/>
            <ac:spMk id="5" creationId="{AEACE378-E5E7-4F7C-882D-B68B31C8F15E}"/>
          </ac:spMkLst>
        </pc:spChg>
        <pc:spChg chg="mod">
          <ac:chgData name="Lynn Irvine" userId="279c8e93-51ef-4dc5-b8a5-ff9d60f651fc" providerId="ADAL" clId="{93B0FD0F-3850-4241-82B7-E5623837999A}" dt="2021-11-23T12:59:37.279" v="2514"/>
          <ac:spMkLst>
            <pc:docMk/>
            <pc:sldMk cId="1446157100" sldId="625"/>
            <ac:spMk id="6" creationId="{694455CD-299D-41E0-BC4F-59748C9E9D75}"/>
          </ac:spMkLst>
        </pc:spChg>
      </pc:sldChg>
      <pc:sldChg chg="modSp add mod ord">
        <pc:chgData name="Lynn Irvine" userId="279c8e93-51ef-4dc5-b8a5-ff9d60f651fc" providerId="ADAL" clId="{93B0FD0F-3850-4241-82B7-E5623837999A}" dt="2021-11-16T11:49:42.100" v="597" actId="20577"/>
        <pc:sldMkLst>
          <pc:docMk/>
          <pc:sldMk cId="2598125002" sldId="626"/>
        </pc:sldMkLst>
        <pc:spChg chg="mod">
          <ac:chgData name="Lynn Irvine" userId="279c8e93-51ef-4dc5-b8a5-ff9d60f651fc" providerId="ADAL" clId="{93B0FD0F-3850-4241-82B7-E5623837999A}" dt="2021-11-16T11:49:42.100" v="597" actId="20577"/>
          <ac:spMkLst>
            <pc:docMk/>
            <pc:sldMk cId="2598125002" sldId="626"/>
            <ac:spMk id="2" creationId="{7752B08F-DE64-3548-B9F9-7C9165E2F8EE}"/>
          </ac:spMkLst>
        </pc:spChg>
        <pc:spChg chg="mod">
          <ac:chgData name="Lynn Irvine" userId="279c8e93-51ef-4dc5-b8a5-ff9d60f651fc" providerId="ADAL" clId="{93B0FD0F-3850-4241-82B7-E5623837999A}" dt="2021-11-12T15:29:51.464" v="87" actId="115"/>
          <ac:spMkLst>
            <pc:docMk/>
            <pc:sldMk cId="2598125002" sldId="626"/>
            <ac:spMk id="6" creationId="{12EC5EE6-2F0C-4B4D-8118-F12CCF076F14}"/>
          </ac:spMkLst>
        </pc:spChg>
      </pc:sldChg>
      <pc:sldChg chg="modSp add mod ord">
        <pc:chgData name="Lynn Irvine" userId="279c8e93-51ef-4dc5-b8a5-ff9d60f651fc" providerId="ADAL" clId="{93B0FD0F-3850-4241-82B7-E5623837999A}" dt="2021-11-16T11:50:43.841" v="603" actId="115"/>
        <pc:sldMkLst>
          <pc:docMk/>
          <pc:sldMk cId="3358472195" sldId="627"/>
        </pc:sldMkLst>
        <pc:spChg chg="mod">
          <ac:chgData name="Lynn Irvine" userId="279c8e93-51ef-4dc5-b8a5-ff9d60f651fc" providerId="ADAL" clId="{93B0FD0F-3850-4241-82B7-E5623837999A}" dt="2021-11-12T15:23:28.624" v="74" actId="108"/>
          <ac:spMkLst>
            <pc:docMk/>
            <pc:sldMk cId="3358472195" sldId="627"/>
            <ac:spMk id="2" creationId="{43783976-3274-4847-9FE1-6F8E0612C512}"/>
          </ac:spMkLst>
        </pc:spChg>
        <pc:spChg chg="mod">
          <ac:chgData name="Lynn Irvine" userId="279c8e93-51ef-4dc5-b8a5-ff9d60f651fc" providerId="ADAL" clId="{93B0FD0F-3850-4241-82B7-E5623837999A}" dt="2021-11-16T11:50:43.841" v="603" actId="115"/>
          <ac:spMkLst>
            <pc:docMk/>
            <pc:sldMk cId="3358472195" sldId="627"/>
            <ac:spMk id="4" creationId="{A78E4057-38DC-4019-BCA6-B23A2719B88B}"/>
          </ac:spMkLst>
        </pc:spChg>
      </pc:sldChg>
      <pc:sldChg chg="modSp add mod">
        <pc:chgData name="Lynn Irvine" userId="279c8e93-51ef-4dc5-b8a5-ff9d60f651fc" providerId="ADAL" clId="{93B0FD0F-3850-4241-82B7-E5623837999A}" dt="2021-11-16T11:53:32.106" v="773" actId="20577"/>
        <pc:sldMkLst>
          <pc:docMk/>
          <pc:sldMk cId="4210037700" sldId="628"/>
        </pc:sldMkLst>
        <pc:spChg chg="mod">
          <ac:chgData name="Lynn Irvine" userId="279c8e93-51ef-4dc5-b8a5-ff9d60f651fc" providerId="ADAL" clId="{93B0FD0F-3850-4241-82B7-E5623837999A}" dt="2021-11-12T15:28:37.232" v="80" actId="108"/>
          <ac:spMkLst>
            <pc:docMk/>
            <pc:sldMk cId="4210037700" sldId="628"/>
            <ac:spMk id="5" creationId="{244897B2-79EF-4766-811F-03953943D81A}"/>
          </ac:spMkLst>
        </pc:spChg>
        <pc:spChg chg="mod">
          <ac:chgData name="Lynn Irvine" userId="279c8e93-51ef-4dc5-b8a5-ff9d60f651fc" providerId="ADAL" clId="{93B0FD0F-3850-4241-82B7-E5623837999A}" dt="2021-11-16T11:53:32.106" v="773" actId="20577"/>
          <ac:spMkLst>
            <pc:docMk/>
            <pc:sldMk cId="4210037700" sldId="628"/>
            <ac:spMk id="7" creationId="{760A45A2-6C13-4156-9029-93781C379319}"/>
          </ac:spMkLst>
        </pc:spChg>
      </pc:sldChg>
      <pc:sldChg chg="modSp add mod">
        <pc:chgData name="Lynn Irvine" userId="279c8e93-51ef-4dc5-b8a5-ff9d60f651fc" providerId="ADAL" clId="{93B0FD0F-3850-4241-82B7-E5623837999A}" dt="2021-11-16T11:54:02.440" v="816" actId="20577"/>
        <pc:sldMkLst>
          <pc:docMk/>
          <pc:sldMk cId="189833400" sldId="629"/>
        </pc:sldMkLst>
        <pc:spChg chg="mod">
          <ac:chgData name="Lynn Irvine" userId="279c8e93-51ef-4dc5-b8a5-ff9d60f651fc" providerId="ADAL" clId="{93B0FD0F-3850-4241-82B7-E5623837999A}" dt="2021-11-16T11:54:02.440" v="816" actId="20577"/>
          <ac:spMkLst>
            <pc:docMk/>
            <pc:sldMk cId="189833400" sldId="629"/>
            <ac:spMk id="4" creationId="{796DDD84-4A48-47BD-AFE6-52479D031FD9}"/>
          </ac:spMkLst>
        </pc:spChg>
      </pc:sldChg>
      <pc:sldChg chg="modSp add mod ord">
        <pc:chgData name="Lynn Irvine" userId="279c8e93-51ef-4dc5-b8a5-ff9d60f651fc" providerId="ADAL" clId="{93B0FD0F-3850-4241-82B7-E5623837999A}" dt="2021-11-16T11:49:09.190" v="577" actId="20577"/>
        <pc:sldMkLst>
          <pc:docMk/>
          <pc:sldMk cId="947843797" sldId="630"/>
        </pc:sldMkLst>
        <pc:spChg chg="mod">
          <ac:chgData name="Lynn Irvine" userId="279c8e93-51ef-4dc5-b8a5-ff9d60f651fc" providerId="ADAL" clId="{93B0FD0F-3850-4241-82B7-E5623837999A}" dt="2021-11-12T15:23:34.560" v="75" actId="108"/>
          <ac:spMkLst>
            <pc:docMk/>
            <pc:sldMk cId="947843797" sldId="630"/>
            <ac:spMk id="4" creationId="{FD4503C3-0642-4D9F-ACBE-D7E5813EBDD8}"/>
          </ac:spMkLst>
        </pc:spChg>
        <pc:spChg chg="mod">
          <ac:chgData name="Lynn Irvine" userId="279c8e93-51ef-4dc5-b8a5-ff9d60f651fc" providerId="ADAL" clId="{93B0FD0F-3850-4241-82B7-E5623837999A}" dt="2021-11-16T11:49:09.190" v="577" actId="20577"/>
          <ac:spMkLst>
            <pc:docMk/>
            <pc:sldMk cId="947843797" sldId="630"/>
            <ac:spMk id="6" creationId="{EF339042-1B77-4E00-930A-AF1943ED5F53}"/>
          </ac:spMkLst>
        </pc:spChg>
      </pc:sldChg>
      <pc:sldChg chg="modSp add mod ord">
        <pc:chgData name="Lynn Irvine" userId="279c8e93-51ef-4dc5-b8a5-ff9d60f651fc" providerId="ADAL" clId="{93B0FD0F-3850-4241-82B7-E5623837999A}" dt="2021-11-12T15:38:07.735" v="105"/>
        <pc:sldMkLst>
          <pc:docMk/>
          <pc:sldMk cId="3176224127" sldId="631"/>
        </pc:sldMkLst>
        <pc:spChg chg="mod">
          <ac:chgData name="Lynn Irvine" userId="279c8e93-51ef-4dc5-b8a5-ff9d60f651fc" providerId="ADAL" clId="{93B0FD0F-3850-4241-82B7-E5623837999A}" dt="2021-11-12T15:23:42.224" v="76" actId="108"/>
          <ac:spMkLst>
            <pc:docMk/>
            <pc:sldMk cId="3176224127" sldId="631"/>
            <ac:spMk id="7" creationId="{22813F81-4920-4213-9DF4-2DC1ECBD061A}"/>
          </ac:spMkLst>
        </pc:spChg>
        <pc:spChg chg="mod">
          <ac:chgData name="Lynn Irvine" userId="279c8e93-51ef-4dc5-b8a5-ff9d60f651fc" providerId="ADAL" clId="{93B0FD0F-3850-4241-82B7-E5623837999A}" dt="2021-11-12T15:23:52.742" v="77" actId="2711"/>
          <ac:spMkLst>
            <pc:docMk/>
            <pc:sldMk cId="3176224127" sldId="631"/>
            <ac:spMk id="9" creationId="{8A9BCE62-2433-41B3-B235-3E6870860AD8}"/>
          </ac:spMkLst>
        </pc:spChg>
      </pc:sldChg>
      <pc:sldChg chg="add del">
        <pc:chgData name="Lynn Irvine" userId="279c8e93-51ef-4dc5-b8a5-ff9d60f651fc" providerId="ADAL" clId="{93B0FD0F-3850-4241-82B7-E5623837999A}" dt="2021-11-12T15:39:46.570" v="118" actId="2696"/>
        <pc:sldMkLst>
          <pc:docMk/>
          <pc:sldMk cId="2412857022" sldId="632"/>
        </pc:sldMkLst>
      </pc:sldChg>
      <pc:sldChg chg="modSp add mod ord">
        <pc:chgData name="Lynn Irvine" userId="279c8e93-51ef-4dc5-b8a5-ff9d60f651fc" providerId="ADAL" clId="{93B0FD0F-3850-4241-82B7-E5623837999A}" dt="2021-11-16T11:53:12.342" v="767" actId="1076"/>
        <pc:sldMkLst>
          <pc:docMk/>
          <pc:sldMk cId="2241515113" sldId="633"/>
        </pc:sldMkLst>
        <pc:spChg chg="mod">
          <ac:chgData name="Lynn Irvine" userId="279c8e93-51ef-4dc5-b8a5-ff9d60f651fc" providerId="ADAL" clId="{93B0FD0F-3850-4241-82B7-E5623837999A}" dt="2021-11-12T15:59:51.314" v="192" actId="108"/>
          <ac:spMkLst>
            <pc:docMk/>
            <pc:sldMk cId="2241515113" sldId="633"/>
            <ac:spMk id="2" creationId="{F47628C3-9CD2-4B6A-9AC8-458EC2C2D89F}"/>
          </ac:spMkLst>
        </pc:spChg>
        <pc:spChg chg="mod">
          <ac:chgData name="Lynn Irvine" userId="279c8e93-51ef-4dc5-b8a5-ff9d60f651fc" providerId="ADAL" clId="{93B0FD0F-3850-4241-82B7-E5623837999A}" dt="2021-11-16T11:53:12.342" v="767" actId="1076"/>
          <ac:spMkLst>
            <pc:docMk/>
            <pc:sldMk cId="2241515113" sldId="633"/>
            <ac:spMk id="4" creationId="{076D0515-E8B0-4A40-989C-60827132B56F}"/>
          </ac:spMkLst>
        </pc:spChg>
      </pc:sldChg>
      <pc:sldChg chg="modSp add mod ord">
        <pc:chgData name="Lynn Irvine" userId="279c8e93-51ef-4dc5-b8a5-ff9d60f651fc" providerId="ADAL" clId="{93B0FD0F-3850-4241-82B7-E5623837999A}" dt="2021-11-16T12:06:31.207" v="850" actId="108"/>
        <pc:sldMkLst>
          <pc:docMk/>
          <pc:sldMk cId="2701138400" sldId="634"/>
        </pc:sldMkLst>
        <pc:spChg chg="mod">
          <ac:chgData name="Lynn Irvine" userId="279c8e93-51ef-4dc5-b8a5-ff9d60f651fc" providerId="ADAL" clId="{93B0FD0F-3850-4241-82B7-E5623837999A}" dt="2021-11-16T12:06:31.207" v="850" actId="108"/>
          <ac:spMkLst>
            <pc:docMk/>
            <pc:sldMk cId="2701138400" sldId="634"/>
            <ac:spMk id="4" creationId="{8A77D9FF-2A43-45B8-854A-839E007244F2}"/>
          </ac:spMkLst>
        </pc:spChg>
      </pc:sldChg>
      <pc:sldChg chg="modSp add mod">
        <pc:chgData name="Lynn Irvine" userId="279c8e93-51ef-4dc5-b8a5-ff9d60f651fc" providerId="ADAL" clId="{93B0FD0F-3850-4241-82B7-E5623837999A}" dt="2021-11-16T12:13:00.943" v="972" actId="255"/>
        <pc:sldMkLst>
          <pc:docMk/>
          <pc:sldMk cId="2412857022" sldId="635"/>
        </pc:sldMkLst>
        <pc:spChg chg="mod">
          <ac:chgData name="Lynn Irvine" userId="279c8e93-51ef-4dc5-b8a5-ff9d60f651fc" providerId="ADAL" clId="{93B0FD0F-3850-4241-82B7-E5623837999A}" dt="2021-11-16T12:13:00.943" v="972" actId="255"/>
          <ac:spMkLst>
            <pc:docMk/>
            <pc:sldMk cId="2412857022" sldId="635"/>
            <ac:spMk id="10" creationId="{0A9F463E-14DB-472D-826F-AC27568A9BCD}"/>
          </ac:spMkLst>
        </pc:spChg>
      </pc:sldChg>
      <pc:sldChg chg="modSp add mod">
        <pc:chgData name="Lynn Irvine" userId="279c8e93-51ef-4dc5-b8a5-ff9d60f651fc" providerId="ADAL" clId="{93B0FD0F-3850-4241-82B7-E5623837999A}" dt="2021-11-16T12:31:15.064" v="2399" actId="3626"/>
        <pc:sldMkLst>
          <pc:docMk/>
          <pc:sldMk cId="3081131502" sldId="636"/>
        </pc:sldMkLst>
        <pc:spChg chg="mod">
          <ac:chgData name="Lynn Irvine" userId="279c8e93-51ef-4dc5-b8a5-ff9d60f651fc" providerId="ADAL" clId="{93B0FD0F-3850-4241-82B7-E5623837999A}" dt="2021-11-16T12:00:51.968" v="824" actId="108"/>
          <ac:spMkLst>
            <pc:docMk/>
            <pc:sldMk cId="3081131502" sldId="636"/>
            <ac:spMk id="4" creationId="{11705198-E35A-4AC7-9E1C-6519D1DACEF7}"/>
          </ac:spMkLst>
        </pc:spChg>
        <pc:spChg chg="mod">
          <ac:chgData name="Lynn Irvine" userId="279c8e93-51ef-4dc5-b8a5-ff9d60f651fc" providerId="ADAL" clId="{93B0FD0F-3850-4241-82B7-E5623837999A}" dt="2021-11-16T12:31:15.064" v="2399" actId="3626"/>
          <ac:spMkLst>
            <pc:docMk/>
            <pc:sldMk cId="3081131502" sldId="636"/>
            <ac:spMk id="7" creationId="{55E8A0DF-7C78-4B72-AFD6-12DE517C3F3B}"/>
          </ac:spMkLst>
        </pc:spChg>
      </pc:sldChg>
      <pc:sldChg chg="add del">
        <pc:chgData name="Lynn Irvine" userId="279c8e93-51ef-4dc5-b8a5-ff9d60f651fc" providerId="ADAL" clId="{93B0FD0F-3850-4241-82B7-E5623837999A}" dt="2021-11-16T11:59:45.097" v="821" actId="2696"/>
        <pc:sldMkLst>
          <pc:docMk/>
          <pc:sldMk cId="3652499942" sldId="636"/>
        </pc:sldMkLst>
      </pc:sldChg>
      <pc:sldChg chg="modSp add mod ord">
        <pc:chgData name="Lynn Irvine" userId="279c8e93-51ef-4dc5-b8a5-ff9d60f651fc" providerId="ADAL" clId="{93B0FD0F-3850-4241-82B7-E5623837999A}" dt="2021-11-16T12:06:18.851" v="849" actId="108"/>
        <pc:sldMkLst>
          <pc:docMk/>
          <pc:sldMk cId="733889330" sldId="637"/>
        </pc:sldMkLst>
        <pc:spChg chg="mod">
          <ac:chgData name="Lynn Irvine" userId="279c8e93-51ef-4dc5-b8a5-ff9d60f651fc" providerId="ADAL" clId="{93B0FD0F-3850-4241-82B7-E5623837999A}" dt="2021-11-16T12:06:18.851" v="849" actId="108"/>
          <ac:spMkLst>
            <pc:docMk/>
            <pc:sldMk cId="733889330" sldId="637"/>
            <ac:spMk id="7" creationId="{E536B478-361E-483D-9B16-66AA1707B52F}"/>
          </ac:spMkLst>
        </pc:spChg>
        <pc:spChg chg="mod">
          <ac:chgData name="Lynn Irvine" userId="279c8e93-51ef-4dc5-b8a5-ff9d60f651fc" providerId="ADAL" clId="{93B0FD0F-3850-4241-82B7-E5623837999A}" dt="2021-11-16T12:06:10.199" v="848" actId="255"/>
          <ac:spMkLst>
            <pc:docMk/>
            <pc:sldMk cId="733889330" sldId="637"/>
            <ac:spMk id="9" creationId="{AD98E3A7-347E-4C2E-A46D-5A6251D2976A}"/>
          </ac:spMkLst>
        </pc:spChg>
      </pc:sldChg>
      <pc:sldChg chg="modSp add mod ord">
        <pc:chgData name="Lynn Irvine" userId="279c8e93-51ef-4dc5-b8a5-ff9d60f651fc" providerId="ADAL" clId="{93B0FD0F-3850-4241-82B7-E5623837999A}" dt="2021-11-16T12:14:20.686" v="983"/>
        <pc:sldMkLst>
          <pc:docMk/>
          <pc:sldMk cId="63830386" sldId="638"/>
        </pc:sldMkLst>
        <pc:spChg chg="mod">
          <ac:chgData name="Lynn Irvine" userId="279c8e93-51ef-4dc5-b8a5-ff9d60f651fc" providerId="ADAL" clId="{93B0FD0F-3850-4241-82B7-E5623837999A}" dt="2021-11-16T12:08:14.191" v="901" actId="108"/>
          <ac:spMkLst>
            <pc:docMk/>
            <pc:sldMk cId="63830386" sldId="638"/>
            <ac:spMk id="6" creationId="{5B6B4E30-286C-4132-A0B6-43B1F16DAA34}"/>
          </ac:spMkLst>
        </pc:spChg>
        <pc:spChg chg="mod">
          <ac:chgData name="Lynn Irvine" userId="279c8e93-51ef-4dc5-b8a5-ff9d60f651fc" providerId="ADAL" clId="{93B0FD0F-3850-4241-82B7-E5623837999A}" dt="2021-11-16T12:08:22.454" v="903" actId="255"/>
          <ac:spMkLst>
            <pc:docMk/>
            <pc:sldMk cId="63830386" sldId="638"/>
            <ac:spMk id="8" creationId="{C4E2DE03-906A-4B81-AC85-3D10615E0BB1}"/>
          </ac:spMkLst>
        </pc:spChg>
      </pc:sldChg>
      <pc:sldChg chg="modSp add del mod">
        <pc:chgData name="Lynn Irvine" userId="279c8e93-51ef-4dc5-b8a5-ff9d60f651fc" providerId="ADAL" clId="{93B0FD0F-3850-4241-82B7-E5623837999A}" dt="2021-11-16T12:08:36.151" v="905" actId="2696"/>
        <pc:sldMkLst>
          <pc:docMk/>
          <pc:sldMk cId="3298525919" sldId="639"/>
        </pc:sldMkLst>
        <pc:spChg chg="mod">
          <ac:chgData name="Lynn Irvine" userId="279c8e93-51ef-4dc5-b8a5-ff9d60f651fc" providerId="ADAL" clId="{93B0FD0F-3850-4241-82B7-E5623837999A}" dt="2021-11-16T12:08:31.615" v="904" actId="108"/>
          <ac:spMkLst>
            <pc:docMk/>
            <pc:sldMk cId="3298525919" sldId="639"/>
            <ac:spMk id="2" creationId="{0489F1E7-84A3-A349-8AEB-5A5CFDB87C9C}"/>
          </ac:spMkLst>
        </pc:spChg>
      </pc:sldChg>
      <pc:sldChg chg="modSp add mod ord">
        <pc:chgData name="Lynn Irvine" userId="279c8e93-51ef-4dc5-b8a5-ff9d60f651fc" providerId="ADAL" clId="{93B0FD0F-3850-4241-82B7-E5623837999A}" dt="2021-11-16T12:19:53.949" v="1515" actId="12"/>
        <pc:sldMkLst>
          <pc:docMk/>
          <pc:sldMk cId="3652893495" sldId="640"/>
        </pc:sldMkLst>
        <pc:spChg chg="mod">
          <ac:chgData name="Lynn Irvine" userId="279c8e93-51ef-4dc5-b8a5-ff9d60f651fc" providerId="ADAL" clId="{93B0FD0F-3850-4241-82B7-E5623837999A}" dt="2021-11-16T12:09:14.815" v="911" actId="108"/>
          <ac:spMkLst>
            <pc:docMk/>
            <pc:sldMk cId="3652893495" sldId="640"/>
            <ac:spMk id="4" creationId="{DB587129-D6C5-44F8-9BF6-E44A156097AC}"/>
          </ac:spMkLst>
        </pc:spChg>
        <pc:spChg chg="mod">
          <ac:chgData name="Lynn Irvine" userId="279c8e93-51ef-4dc5-b8a5-ff9d60f651fc" providerId="ADAL" clId="{93B0FD0F-3850-4241-82B7-E5623837999A}" dt="2021-11-16T12:19:53.949" v="1515" actId="12"/>
          <ac:spMkLst>
            <pc:docMk/>
            <pc:sldMk cId="3652893495" sldId="640"/>
            <ac:spMk id="6" creationId="{D4AAA46C-E862-4A8B-9F8B-638DF27E4DB4}"/>
          </ac:spMkLst>
        </pc:spChg>
      </pc:sldChg>
      <pc:sldChg chg="modSp add mod ord">
        <pc:chgData name="Lynn Irvine" userId="279c8e93-51ef-4dc5-b8a5-ff9d60f651fc" providerId="ADAL" clId="{93B0FD0F-3850-4241-82B7-E5623837999A}" dt="2021-11-16T12:14:31.398" v="987"/>
        <pc:sldMkLst>
          <pc:docMk/>
          <pc:sldMk cId="500718627" sldId="641"/>
        </pc:sldMkLst>
        <pc:spChg chg="mod">
          <ac:chgData name="Lynn Irvine" userId="279c8e93-51ef-4dc5-b8a5-ff9d60f651fc" providerId="ADAL" clId="{93B0FD0F-3850-4241-82B7-E5623837999A}" dt="2021-11-16T12:09:36.390" v="913" actId="108"/>
          <ac:spMkLst>
            <pc:docMk/>
            <pc:sldMk cId="500718627" sldId="641"/>
            <ac:spMk id="4" creationId="{E410E9AD-66DB-4E7F-9ECC-9DAA22E7171F}"/>
          </ac:spMkLst>
        </pc:spChg>
        <pc:spChg chg="mod">
          <ac:chgData name="Lynn Irvine" userId="279c8e93-51ef-4dc5-b8a5-ff9d60f651fc" providerId="ADAL" clId="{93B0FD0F-3850-4241-82B7-E5623837999A}" dt="2021-11-16T12:09:48.292" v="915" actId="255"/>
          <ac:spMkLst>
            <pc:docMk/>
            <pc:sldMk cId="500718627" sldId="641"/>
            <ac:spMk id="6" creationId="{44691900-5596-4806-999B-A5F9A46F2009}"/>
          </ac:spMkLst>
        </pc:spChg>
      </pc:sldChg>
      <pc:sldChg chg="modSp add mod">
        <pc:chgData name="Lynn Irvine" userId="279c8e93-51ef-4dc5-b8a5-ff9d60f651fc" providerId="ADAL" clId="{93B0FD0F-3850-4241-82B7-E5623837999A}" dt="2021-11-23T13:00:56.546" v="2516" actId="20577"/>
        <pc:sldMkLst>
          <pc:docMk/>
          <pc:sldMk cId="3291979296" sldId="642"/>
        </pc:sldMkLst>
        <pc:spChg chg="mod">
          <ac:chgData name="Lynn Irvine" userId="279c8e93-51ef-4dc5-b8a5-ff9d60f651fc" providerId="ADAL" clId="{93B0FD0F-3850-4241-82B7-E5623837999A}" dt="2021-11-16T12:10:07.293" v="916" actId="108"/>
          <ac:spMkLst>
            <pc:docMk/>
            <pc:sldMk cId="3291979296" sldId="642"/>
            <ac:spMk id="2" creationId="{1ED9277B-5C3A-450C-984C-19B3E47AC90D}"/>
          </ac:spMkLst>
        </pc:spChg>
        <pc:spChg chg="mod">
          <ac:chgData name="Lynn Irvine" userId="279c8e93-51ef-4dc5-b8a5-ff9d60f651fc" providerId="ADAL" clId="{93B0FD0F-3850-4241-82B7-E5623837999A}" dt="2021-11-23T13:00:56.546" v="2516" actId="20577"/>
          <ac:spMkLst>
            <pc:docMk/>
            <pc:sldMk cId="3291979296" sldId="642"/>
            <ac:spMk id="3" creationId="{E1B5352B-C400-4C49-9799-984992488CE3}"/>
          </ac:spMkLst>
        </pc:spChg>
      </pc:sldChg>
      <pc:sldChg chg="modSp add mod ord">
        <pc:chgData name="Lynn Irvine" userId="279c8e93-51ef-4dc5-b8a5-ff9d60f651fc" providerId="ADAL" clId="{93B0FD0F-3850-4241-82B7-E5623837999A}" dt="2021-11-16T12:07:58.080" v="900"/>
        <pc:sldMkLst>
          <pc:docMk/>
          <pc:sldMk cId="962678497" sldId="643"/>
        </pc:sldMkLst>
        <pc:spChg chg="mod">
          <ac:chgData name="Lynn Irvine" userId="279c8e93-51ef-4dc5-b8a5-ff9d60f651fc" providerId="ADAL" clId="{93B0FD0F-3850-4241-82B7-E5623837999A}" dt="2021-11-16T12:07:01.671" v="854" actId="255"/>
          <ac:spMkLst>
            <pc:docMk/>
            <pc:sldMk cId="962678497" sldId="643"/>
            <ac:spMk id="3" creationId="{848BBE2C-C533-4E65-9673-36036FA5D384}"/>
          </ac:spMkLst>
        </pc:spChg>
        <pc:spChg chg="mod">
          <ac:chgData name="Lynn Irvine" userId="279c8e93-51ef-4dc5-b8a5-ff9d60f651fc" providerId="ADAL" clId="{93B0FD0F-3850-4241-82B7-E5623837999A}" dt="2021-11-16T12:06:51.496" v="852" actId="108"/>
          <ac:spMkLst>
            <pc:docMk/>
            <pc:sldMk cId="962678497" sldId="643"/>
            <ac:spMk id="4" creationId="{3F1574BB-A422-47F0-BF3B-61B044FFF582}"/>
          </ac:spMkLst>
        </pc:spChg>
        <pc:spChg chg="mod">
          <ac:chgData name="Lynn Irvine" userId="279c8e93-51ef-4dc5-b8a5-ff9d60f651fc" providerId="ADAL" clId="{93B0FD0F-3850-4241-82B7-E5623837999A}" dt="2021-11-16T12:06:46.935" v="851" actId="108"/>
          <ac:spMkLst>
            <pc:docMk/>
            <pc:sldMk cId="962678497" sldId="643"/>
            <ac:spMk id="6" creationId="{0E5E8421-7761-4EC3-8DAA-9614A66F5BF2}"/>
          </ac:spMkLst>
        </pc:spChg>
        <pc:spChg chg="mod">
          <ac:chgData name="Lynn Irvine" userId="279c8e93-51ef-4dc5-b8a5-ff9d60f651fc" providerId="ADAL" clId="{93B0FD0F-3850-4241-82B7-E5623837999A}" dt="2021-11-16T12:07:46.784" v="898" actId="5793"/>
          <ac:spMkLst>
            <pc:docMk/>
            <pc:sldMk cId="962678497" sldId="643"/>
            <ac:spMk id="7" creationId="{AECB3E7F-4EA2-4E0D-81B8-599A7E7A2CDB}"/>
          </ac:spMkLst>
        </pc:spChg>
      </pc:sldChg>
      <pc:sldChg chg="modSp add mod">
        <pc:chgData name="Lynn Irvine" userId="279c8e93-51ef-4dc5-b8a5-ff9d60f651fc" providerId="ADAL" clId="{93B0FD0F-3850-4241-82B7-E5623837999A}" dt="2021-11-16T12:22:15.995" v="1604" actId="20577"/>
        <pc:sldMkLst>
          <pc:docMk/>
          <pc:sldMk cId="3708784491" sldId="644"/>
        </pc:sldMkLst>
        <pc:spChg chg="mod">
          <ac:chgData name="Lynn Irvine" userId="279c8e93-51ef-4dc5-b8a5-ff9d60f651fc" providerId="ADAL" clId="{93B0FD0F-3850-4241-82B7-E5623837999A}" dt="2021-11-16T12:22:15.995" v="1604" actId="20577"/>
          <ac:spMkLst>
            <pc:docMk/>
            <pc:sldMk cId="3708784491" sldId="644"/>
            <ac:spMk id="4" creationId="{8A77D9FF-2A43-45B8-854A-839E007244F2}"/>
          </ac:spMkLst>
        </pc:spChg>
        <pc:graphicFrameChg chg="mod">
          <ac:chgData name="Lynn Irvine" userId="279c8e93-51ef-4dc5-b8a5-ff9d60f651fc" providerId="ADAL" clId="{93B0FD0F-3850-4241-82B7-E5623837999A}" dt="2021-11-16T12:21:22.192" v="1531" actId="20577"/>
          <ac:graphicFrameMkLst>
            <pc:docMk/>
            <pc:sldMk cId="3708784491" sldId="644"/>
            <ac:graphicFrameMk id="8" creationId="{EF7C9E69-82CA-4270-BDEA-595D12867B15}"/>
          </ac:graphicFrameMkLst>
        </pc:graphicFrameChg>
      </pc:sldChg>
      <pc:sldMasterChg chg="addSldLayout">
        <pc:chgData name="Lynn Irvine" userId="279c8e93-51ef-4dc5-b8a5-ff9d60f651fc" providerId="ADAL" clId="{93B0FD0F-3850-4241-82B7-E5623837999A}" dt="2021-11-16T12:02:44.128" v="837" actId="27028"/>
        <pc:sldMasterMkLst>
          <pc:docMk/>
          <pc:sldMasterMk cId="3635699181" sldId="2147483648"/>
        </pc:sldMasterMkLst>
        <pc:sldLayoutChg chg="add">
          <pc:chgData name="Lynn Irvine" userId="279c8e93-51ef-4dc5-b8a5-ff9d60f651fc" providerId="ADAL" clId="{93B0FD0F-3850-4241-82B7-E5623837999A}" dt="2021-11-16T12:02:44.128" v="837" actId="27028"/>
          <pc:sldLayoutMkLst>
            <pc:docMk/>
            <pc:sldMasterMk cId="3635699181" sldId="2147483648"/>
            <pc:sldLayoutMk cId="2249408175" sldId="214748386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489EE-5C51-4AF5-98F2-E401E633C0B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92FDED5E-ECB2-4348-AAD2-6C38F337835D}">
      <dgm:prSet phldrT="[Text]"/>
      <dgm:spPr>
        <a:xfrm>
          <a:off x="5193"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leadership</a:t>
          </a:r>
        </a:p>
      </dgm:t>
    </dgm:pt>
    <dgm:pt modelId="{E2DA4E07-2494-4EAB-BBE9-07640E6EEC9F}" type="parTrans" cxnId="{92D7186B-BB7F-43C1-84EE-B71BCDB18316}">
      <dgm:prSet/>
      <dgm:spPr/>
      <dgm:t>
        <a:bodyPr/>
        <a:lstStyle/>
        <a:p>
          <a:endParaRPr lang="en-GB"/>
        </a:p>
      </dgm:t>
    </dgm:pt>
    <dgm:pt modelId="{733886D9-AD8E-4ACF-99E9-8769ECC09EF7}" type="sibTrans" cxnId="{92D7186B-BB7F-43C1-84EE-B71BCDB18316}">
      <dgm:prSet/>
      <dgm:spPr/>
      <dgm:t>
        <a:bodyPr/>
        <a:lstStyle/>
        <a:p>
          <a:endParaRPr lang="en-GB"/>
        </a:p>
      </dgm:t>
    </dgm:pt>
    <dgm:pt modelId="{21794D57-51AB-4306-A1A9-DAA0DB9BC217}">
      <dgm:prSet phldrT="[Text]"/>
      <dgm:spPr>
        <a:xfrm>
          <a:off x="519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Leader*</a:t>
          </a:r>
        </a:p>
      </dgm:t>
    </dgm:pt>
    <dgm:pt modelId="{F15B7855-3445-4B0C-A1E1-79013BE2B776}" type="parTrans" cxnId="{80C8C209-3201-4944-957E-49C815587A39}">
      <dgm:prSet/>
      <dgm:spPr/>
      <dgm:t>
        <a:bodyPr/>
        <a:lstStyle/>
        <a:p>
          <a:endParaRPr lang="en-GB"/>
        </a:p>
      </dgm:t>
    </dgm:pt>
    <dgm:pt modelId="{59093475-59ED-433A-95AF-5906D9D8F057}" type="sibTrans" cxnId="{80C8C209-3201-4944-957E-49C815587A39}">
      <dgm:prSet/>
      <dgm:spPr/>
      <dgm:t>
        <a:bodyPr/>
        <a:lstStyle/>
        <a:p>
          <a:endParaRPr lang="en-GB"/>
        </a:p>
      </dgm:t>
    </dgm:pt>
    <dgm:pt modelId="{9C869C4C-8448-4062-B5C6-72ECCEDA1386}">
      <dgm:prSet phldrT="[Text]"/>
      <dgm:spPr>
        <a:xfrm>
          <a:off x="519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553CA024-9C28-47AF-81EF-FE5C9556495D}" type="parTrans" cxnId="{61FEBA6A-13BA-44C0-A600-1B2242FC2AA3}">
      <dgm:prSet/>
      <dgm:spPr/>
      <dgm:t>
        <a:bodyPr/>
        <a:lstStyle/>
        <a:p>
          <a:endParaRPr lang="en-GB"/>
        </a:p>
      </dgm:t>
    </dgm:pt>
    <dgm:pt modelId="{8021EED8-1207-4BF5-BB47-8180E0ECE2DA}" type="sibTrans" cxnId="{61FEBA6A-13BA-44C0-A600-1B2242FC2AA3}">
      <dgm:prSet/>
      <dgm:spPr/>
      <dgm:t>
        <a:bodyPr/>
        <a:lstStyle/>
        <a:p>
          <a:endParaRPr lang="en-GB"/>
        </a:p>
      </dgm:t>
    </dgm:pt>
    <dgm:pt modelId="{BA1B1214-EF1E-4888-B704-CC3D5533A7D2}">
      <dgm:prSet phldrT="[Text]"/>
      <dgm:spPr>
        <a:xfrm>
          <a:off x="4544218"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employee</a:t>
          </a:r>
        </a:p>
      </dgm:t>
    </dgm:pt>
    <dgm:pt modelId="{1E43961E-8752-4457-86BC-9227F360F745}" type="parTrans" cxnId="{FA094863-D536-4930-A94B-ADB8D2FF7357}">
      <dgm:prSet/>
      <dgm:spPr/>
      <dgm:t>
        <a:bodyPr/>
        <a:lstStyle/>
        <a:p>
          <a:endParaRPr lang="en-GB"/>
        </a:p>
      </dgm:t>
    </dgm:pt>
    <dgm:pt modelId="{5781EE61-22C2-40FC-B16C-BD011178BF9A}" type="sibTrans" cxnId="{FA094863-D536-4930-A94B-ADB8D2FF7357}">
      <dgm:prSet/>
      <dgm:spPr/>
      <dgm:t>
        <a:bodyPr/>
        <a:lstStyle/>
        <a:p>
          <a:endParaRPr lang="en-GB"/>
        </a:p>
      </dgm:t>
    </dgm:pt>
    <dgm:pt modelId="{AA677565-4DB6-4BF8-ABFF-5BB944BACD35}">
      <dgm:prSet phldrT="[Text]"/>
      <dgm:spPr>
        <a:xfrm>
          <a:off x="4544218"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Employee*</a:t>
          </a:r>
        </a:p>
      </dgm:t>
    </dgm:pt>
    <dgm:pt modelId="{673B1099-947A-4630-BBBE-44D66E1F5648}" type="parTrans" cxnId="{B9C6CEA4-25B7-41A2-A559-DE1D1E16D932}">
      <dgm:prSet/>
      <dgm:spPr/>
      <dgm:t>
        <a:bodyPr/>
        <a:lstStyle/>
        <a:p>
          <a:endParaRPr lang="en-GB"/>
        </a:p>
      </dgm:t>
    </dgm:pt>
    <dgm:pt modelId="{B95014BE-775D-4846-8FCC-6FBD6CC19328}" type="sibTrans" cxnId="{B9C6CEA4-25B7-41A2-A559-DE1D1E16D932}">
      <dgm:prSet/>
      <dgm:spPr/>
      <dgm:t>
        <a:bodyPr/>
        <a:lstStyle/>
        <a:p>
          <a:endParaRPr lang="en-GB"/>
        </a:p>
      </dgm:t>
    </dgm:pt>
    <dgm:pt modelId="{52E92F9D-1786-4D11-8F54-11381C2E2315}">
      <dgm:prSet phldrT="[Text]"/>
      <dgm:spPr>
        <a:xfrm>
          <a:off x="4544218"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None/>
          </a:pPr>
          <a:endParaRPr lang="en-GB" dirty="0">
            <a:solidFill>
              <a:srgbClr val="002542">
                <a:hueOff val="0"/>
                <a:satOff val="0"/>
                <a:lumOff val="0"/>
                <a:alphaOff val="0"/>
              </a:srgbClr>
            </a:solidFill>
            <a:latin typeface="Calibri"/>
            <a:ea typeface="+mn-ea"/>
            <a:cs typeface="+mn-cs"/>
          </a:endParaRPr>
        </a:p>
      </dgm:t>
    </dgm:pt>
    <dgm:pt modelId="{86F649B0-9910-42F5-A962-E606C37B2CA9}" type="parTrans" cxnId="{EC488DC8-041D-4625-9AA2-73ADB4B39D18}">
      <dgm:prSet/>
      <dgm:spPr/>
      <dgm:t>
        <a:bodyPr/>
        <a:lstStyle/>
        <a:p>
          <a:endParaRPr lang="en-GB"/>
        </a:p>
      </dgm:t>
    </dgm:pt>
    <dgm:pt modelId="{EE42D9D8-CFB3-41EC-9525-E53C1E7C2487}" type="sibTrans" cxnId="{EC488DC8-041D-4625-9AA2-73ADB4B39D18}">
      <dgm:prSet/>
      <dgm:spPr/>
      <dgm:t>
        <a:bodyPr/>
        <a:lstStyle/>
        <a:p>
          <a:endParaRPr lang="en-GB"/>
        </a:p>
      </dgm:t>
    </dgm:pt>
    <dgm:pt modelId="{90816DB8-B39D-48CA-95F0-B08EED8D4B3E}">
      <dgm:prSet phldrT="[Text]"/>
      <dgm:spPr>
        <a:xfrm>
          <a:off x="6813730"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engagement</a:t>
          </a:r>
        </a:p>
      </dgm:t>
    </dgm:pt>
    <dgm:pt modelId="{7748700A-782E-4E2D-87F0-35F7449D093F}" type="parTrans" cxnId="{D5CC0E0D-BDFE-41F2-AF02-DF1A976867FC}">
      <dgm:prSet/>
      <dgm:spPr/>
      <dgm:t>
        <a:bodyPr/>
        <a:lstStyle/>
        <a:p>
          <a:endParaRPr lang="en-GB"/>
        </a:p>
      </dgm:t>
    </dgm:pt>
    <dgm:pt modelId="{C3268B55-D46B-4A7F-8DEB-9637FD0BD2A3}" type="sibTrans" cxnId="{D5CC0E0D-BDFE-41F2-AF02-DF1A976867FC}">
      <dgm:prSet/>
      <dgm:spPr/>
      <dgm:t>
        <a:bodyPr/>
        <a:lstStyle/>
        <a:p>
          <a:endParaRPr lang="en-GB"/>
        </a:p>
      </dgm:t>
    </dgm:pt>
    <dgm:pt modelId="{9759A138-4ED1-45C0-8BFF-8769EEB74735}">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Engage*</a:t>
          </a:r>
        </a:p>
      </dgm:t>
    </dgm:pt>
    <dgm:pt modelId="{69468B87-F83C-484B-A3BB-6DB5FB21768A}" type="parTrans" cxnId="{01CE44DF-333C-4A65-AE8C-5238F503762D}">
      <dgm:prSet/>
      <dgm:spPr/>
      <dgm:t>
        <a:bodyPr/>
        <a:lstStyle/>
        <a:p>
          <a:endParaRPr lang="en-GB"/>
        </a:p>
      </dgm:t>
    </dgm:pt>
    <dgm:pt modelId="{37E14BFE-D1DB-4E17-9F4D-24AAC6414781}" type="sibTrans" cxnId="{01CE44DF-333C-4A65-AE8C-5238F503762D}">
      <dgm:prSet/>
      <dgm:spPr/>
      <dgm:t>
        <a:bodyPr/>
        <a:lstStyle/>
        <a:p>
          <a:endParaRPr lang="en-GB"/>
        </a:p>
      </dgm:t>
    </dgm:pt>
    <dgm:pt modelId="{D6D2D5D7-0778-4BC5-B268-EE3677C78104}">
      <dgm:prSet/>
      <dgm:spPr>
        <a:xfrm>
          <a:off x="9083243"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Organisation behaviours</a:t>
          </a:r>
        </a:p>
      </dgm:t>
    </dgm:pt>
    <dgm:pt modelId="{1ACAA846-10B9-4CB9-B6A1-E723F63C38C5}" type="parTrans" cxnId="{41657062-7005-4CCA-A2FB-5DDD1D8BB21E}">
      <dgm:prSet/>
      <dgm:spPr/>
      <dgm:t>
        <a:bodyPr/>
        <a:lstStyle/>
        <a:p>
          <a:endParaRPr lang="en-GB"/>
        </a:p>
      </dgm:t>
    </dgm:pt>
    <dgm:pt modelId="{9FBE034F-B60F-4BF6-8524-4AB23E8E697B}" type="sibTrans" cxnId="{41657062-7005-4CCA-A2FB-5DDD1D8BB21E}">
      <dgm:prSet/>
      <dgm:spPr/>
      <dgm:t>
        <a:bodyPr/>
        <a:lstStyle/>
        <a:p>
          <a:endParaRPr lang="en-GB"/>
        </a:p>
      </dgm:t>
    </dgm:pt>
    <dgm:pt modelId="{0646BAB4-0DA4-4E9A-BC1A-80F9833E5F8C}">
      <dgm:prSet phldrT="[Text]"/>
      <dgm:spPr>
        <a:xfrm>
          <a:off x="519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969CE86C-6685-47A0-99F6-8C2D3D0597BB}" type="parTrans" cxnId="{E5988685-4A96-4814-A091-58A7165C74DA}">
      <dgm:prSet/>
      <dgm:spPr/>
      <dgm:t>
        <a:bodyPr/>
        <a:lstStyle/>
        <a:p>
          <a:endParaRPr lang="en-GB"/>
        </a:p>
      </dgm:t>
    </dgm:pt>
    <dgm:pt modelId="{5D8DF284-8143-4F23-ADD8-F0AFB62E31B8}" type="sibTrans" cxnId="{E5988685-4A96-4814-A091-58A7165C74DA}">
      <dgm:prSet/>
      <dgm:spPr/>
      <dgm:t>
        <a:bodyPr/>
        <a:lstStyle/>
        <a:p>
          <a:endParaRPr lang="en-GB"/>
        </a:p>
      </dgm:t>
    </dgm:pt>
    <dgm:pt modelId="{7547AEE7-263B-4312-B8FD-E20E88D12869}">
      <dgm:prSet/>
      <dgm:spPr>
        <a:xfrm>
          <a:off x="2274705"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[leadership] behaviours</a:t>
          </a:r>
        </a:p>
      </dgm:t>
    </dgm:pt>
    <dgm:pt modelId="{BDF536DE-33B2-4C6A-BFF8-8A29100FD680}" type="parTrans" cxnId="{4C497728-BD43-4D18-B2EE-C2E8D27BF95E}">
      <dgm:prSet/>
      <dgm:spPr/>
      <dgm:t>
        <a:bodyPr/>
        <a:lstStyle/>
        <a:p>
          <a:endParaRPr lang="en-GB"/>
        </a:p>
      </dgm:t>
    </dgm:pt>
    <dgm:pt modelId="{FBF2356B-76CD-4659-99D4-3BE80FBEB690}" type="sibTrans" cxnId="{4C497728-BD43-4D18-B2EE-C2E8D27BF95E}">
      <dgm:prSet/>
      <dgm:spPr/>
      <dgm:t>
        <a:bodyPr/>
        <a:lstStyle/>
        <a:p>
          <a:endParaRPr lang="en-GB"/>
        </a:p>
      </dgm:t>
    </dgm:pt>
    <dgm:pt modelId="{CE50CC1E-6814-4FCE-BAAD-2D2D5EEBA828}">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Transformational</a:t>
          </a:r>
        </a:p>
      </dgm:t>
    </dgm:pt>
    <dgm:pt modelId="{B44F64A9-4685-4703-970B-1F51450A236E}" type="parTrans" cxnId="{8EC568BB-4AF6-40AA-8796-E4DBB7E3349C}">
      <dgm:prSet/>
      <dgm:spPr/>
      <dgm:t>
        <a:bodyPr/>
        <a:lstStyle/>
        <a:p>
          <a:endParaRPr lang="en-GB"/>
        </a:p>
      </dgm:t>
    </dgm:pt>
    <dgm:pt modelId="{189C4004-C146-4984-AC8D-2FF2B295232B}" type="sibTrans" cxnId="{8EC568BB-4AF6-40AA-8796-E4DBB7E3349C}">
      <dgm:prSet/>
      <dgm:spPr/>
      <dgm:t>
        <a:bodyPr/>
        <a:lstStyle/>
        <a:p>
          <a:endParaRPr lang="en-GB"/>
        </a:p>
      </dgm:t>
    </dgm:pt>
    <dgm:pt modelId="{6891F186-81E1-4BB4-A64A-67DF4AC22D57}">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8E74B85A-C777-4167-A65C-6CB6BA3B463D}" type="parTrans" cxnId="{18231D04-517C-4133-B5F0-7D3C9B17062F}">
      <dgm:prSet/>
      <dgm:spPr/>
      <dgm:t>
        <a:bodyPr/>
        <a:lstStyle/>
        <a:p>
          <a:endParaRPr lang="en-GB"/>
        </a:p>
      </dgm:t>
    </dgm:pt>
    <dgm:pt modelId="{6DF326E5-DC75-4793-B818-6FFE6B0ED4CF}" type="sibTrans" cxnId="{18231D04-517C-4133-B5F0-7D3C9B17062F}">
      <dgm:prSet/>
      <dgm:spPr/>
      <dgm:t>
        <a:bodyPr/>
        <a:lstStyle/>
        <a:p>
          <a:endParaRPr lang="en-GB"/>
        </a:p>
      </dgm:t>
    </dgm:pt>
    <dgm:pt modelId="{1BC21239-7CCF-4A45-9DB0-4A6F412052A0}">
      <dgm:prSet phldrT="[Text]"/>
      <dgm:spPr>
        <a:xfrm>
          <a:off x="4544218"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Worker*</a:t>
          </a:r>
        </a:p>
      </dgm:t>
    </dgm:pt>
    <dgm:pt modelId="{43AFC957-51F0-4B91-881F-CEE60AB35E69}" type="parTrans" cxnId="{0B09ED2A-9AAA-40DD-8AAA-6518292FEBC0}">
      <dgm:prSet/>
      <dgm:spPr/>
      <dgm:t>
        <a:bodyPr/>
        <a:lstStyle/>
        <a:p>
          <a:endParaRPr lang="en-GB"/>
        </a:p>
      </dgm:t>
    </dgm:pt>
    <dgm:pt modelId="{40229EED-23E2-451E-9245-7BACA254B9EE}" type="sibTrans" cxnId="{0B09ED2A-9AAA-40DD-8AAA-6518292FEBC0}">
      <dgm:prSet/>
      <dgm:spPr/>
      <dgm:t>
        <a:bodyPr/>
        <a:lstStyle/>
        <a:p>
          <a:endParaRPr lang="en-GB"/>
        </a:p>
      </dgm:t>
    </dgm:pt>
    <dgm:pt modelId="{8824643D-927B-440B-8AAC-6E22E1D5B72E}">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Organisation*</a:t>
          </a:r>
        </a:p>
      </dgm:t>
    </dgm:pt>
    <dgm:pt modelId="{4F2180AC-BB5C-4EDA-AAE1-B89F8437DF29}" type="parTrans" cxnId="{DE4E0848-FC92-4689-9670-E5B05CBF5CA1}">
      <dgm:prSet/>
      <dgm:spPr/>
      <dgm:t>
        <a:bodyPr/>
        <a:lstStyle/>
        <a:p>
          <a:endParaRPr lang="en-GB"/>
        </a:p>
      </dgm:t>
    </dgm:pt>
    <dgm:pt modelId="{F98814D0-074F-4488-BE50-44591638EF41}" type="sibTrans" cxnId="{DE4E0848-FC92-4689-9670-E5B05CBF5CA1}">
      <dgm:prSet/>
      <dgm:spPr/>
      <dgm:t>
        <a:bodyPr/>
        <a:lstStyle/>
        <a:p>
          <a:endParaRPr lang="en-GB"/>
        </a:p>
      </dgm:t>
    </dgm:pt>
    <dgm:pt modelId="{3685B54B-25AE-42FD-B446-687AA172B0DC}">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Success</a:t>
          </a:r>
        </a:p>
      </dgm:t>
    </dgm:pt>
    <dgm:pt modelId="{F9AF3D1B-9682-4C17-8278-0C8810D68C0C}" type="parTrans" cxnId="{8CD648B5-1EEB-4FE4-8293-5DD6E23B3F75}">
      <dgm:prSet/>
      <dgm:spPr/>
      <dgm:t>
        <a:bodyPr/>
        <a:lstStyle/>
        <a:p>
          <a:endParaRPr lang="en-GB"/>
        </a:p>
      </dgm:t>
    </dgm:pt>
    <dgm:pt modelId="{681BDE64-E43A-4F72-961B-EE3B33699D2B}" type="sibTrans" cxnId="{8CD648B5-1EEB-4FE4-8293-5DD6E23B3F75}">
      <dgm:prSet/>
      <dgm:spPr/>
      <dgm:t>
        <a:bodyPr/>
        <a:lstStyle/>
        <a:p>
          <a:endParaRPr lang="en-GB"/>
        </a:p>
      </dgm:t>
    </dgm:pt>
    <dgm:pt modelId="{9B5088A0-3380-4433-8402-0BE1DA800F29}">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D26D8C32-8F14-4DA6-8B73-98920CA17E78}" type="parTrans" cxnId="{6846934A-F243-44FD-B1FE-55C036880FA8}">
      <dgm:prSet/>
      <dgm:spPr/>
      <dgm:t>
        <a:bodyPr/>
        <a:lstStyle/>
        <a:p>
          <a:endParaRPr lang="en-GB"/>
        </a:p>
      </dgm:t>
    </dgm:pt>
    <dgm:pt modelId="{1DE1F757-69B9-4024-A2AE-8CAA1B5C5125}" type="sibTrans" cxnId="{6846934A-F243-44FD-B1FE-55C036880FA8}">
      <dgm:prSet/>
      <dgm:spPr/>
      <dgm:t>
        <a:bodyPr/>
        <a:lstStyle/>
        <a:p>
          <a:endParaRPr lang="en-GB"/>
        </a:p>
      </dgm:t>
    </dgm:pt>
    <dgm:pt modelId="{7716D1E0-DA9D-4934-BA9A-A5829DDA8814}">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5E02D052-BCE4-4C45-8337-8B4D2CA9F329}" type="parTrans" cxnId="{67D79EE3-DB4B-44CD-A940-B35F1201FA74}">
      <dgm:prSet/>
      <dgm:spPr/>
      <dgm:t>
        <a:bodyPr/>
        <a:lstStyle/>
        <a:p>
          <a:endParaRPr lang="en-GB"/>
        </a:p>
      </dgm:t>
    </dgm:pt>
    <dgm:pt modelId="{6482C2FC-3998-4DB8-81A8-A0E3F6D0921B}" type="sibTrans" cxnId="{67D79EE3-DB4B-44CD-A940-B35F1201FA74}">
      <dgm:prSet/>
      <dgm:spPr/>
      <dgm:t>
        <a:bodyPr/>
        <a:lstStyle/>
        <a:p>
          <a:endParaRPr lang="en-GB"/>
        </a:p>
      </dgm:t>
    </dgm:pt>
    <dgm:pt modelId="{07543E6A-2E31-486F-9250-C3647BA71B8C}">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err="1">
              <a:solidFill>
                <a:srgbClr val="002542">
                  <a:hueOff val="0"/>
                  <a:satOff val="0"/>
                  <a:lumOff val="0"/>
                  <a:alphaOff val="0"/>
                </a:srgbClr>
              </a:solidFill>
              <a:latin typeface="Calibri"/>
              <a:ea typeface="+mn-ea"/>
              <a:cs typeface="+mn-cs"/>
            </a:rPr>
            <a:t>Organi?ation</a:t>
          </a:r>
          <a:endParaRPr lang="en-GB" dirty="0">
            <a:solidFill>
              <a:srgbClr val="002542">
                <a:hueOff val="0"/>
                <a:satOff val="0"/>
                <a:lumOff val="0"/>
                <a:alphaOff val="0"/>
              </a:srgbClr>
            </a:solidFill>
            <a:latin typeface="Calibri"/>
            <a:ea typeface="+mn-ea"/>
            <a:cs typeface="+mn-cs"/>
          </a:endParaRPr>
        </a:p>
      </dgm:t>
    </dgm:pt>
    <dgm:pt modelId="{99A09476-CC94-4E93-AA68-A79D83508ECC}" type="parTrans" cxnId="{2C8D22F6-23BE-43B5-9FB0-F92E5D3775E4}">
      <dgm:prSet/>
      <dgm:spPr/>
      <dgm:t>
        <a:bodyPr/>
        <a:lstStyle/>
        <a:p>
          <a:endParaRPr lang="en-GB"/>
        </a:p>
      </dgm:t>
    </dgm:pt>
    <dgm:pt modelId="{FCC80202-93A9-4B2C-A9C4-D5009C948F7A}" type="sibTrans" cxnId="{2C8D22F6-23BE-43B5-9FB0-F92E5D3775E4}">
      <dgm:prSet/>
      <dgm:spPr/>
      <dgm:t>
        <a:bodyPr/>
        <a:lstStyle/>
        <a:p>
          <a:endParaRPr lang="en-GB"/>
        </a:p>
      </dgm:t>
    </dgm:pt>
    <dgm:pt modelId="{975A53A1-5997-4145-B45A-53FBB9337089}" type="pres">
      <dgm:prSet presAssocID="{BED489EE-5C51-4AF5-98F2-E401E633C0B9}" presName="Name0" presStyleCnt="0">
        <dgm:presLayoutVars>
          <dgm:dir/>
          <dgm:animLvl val="lvl"/>
          <dgm:resizeHandles val="exact"/>
        </dgm:presLayoutVars>
      </dgm:prSet>
      <dgm:spPr/>
    </dgm:pt>
    <dgm:pt modelId="{6A411F37-A335-486E-BAE6-2847EB9F4E8C}" type="pres">
      <dgm:prSet presAssocID="{92FDED5E-ECB2-4348-AAD2-6C38F337835D}" presName="composite" presStyleCnt="0"/>
      <dgm:spPr/>
    </dgm:pt>
    <dgm:pt modelId="{004235B7-D17F-43F0-AEC4-A1595D87F7DC}" type="pres">
      <dgm:prSet presAssocID="{92FDED5E-ECB2-4348-AAD2-6C38F337835D}" presName="parTx" presStyleLbl="alignNode1" presStyleIdx="0" presStyleCnt="5">
        <dgm:presLayoutVars>
          <dgm:chMax val="0"/>
          <dgm:chPref val="0"/>
          <dgm:bulletEnabled val="1"/>
        </dgm:presLayoutVars>
      </dgm:prSet>
      <dgm:spPr/>
    </dgm:pt>
    <dgm:pt modelId="{84370BE0-174F-41A8-BCA3-57D7958765DA}" type="pres">
      <dgm:prSet presAssocID="{92FDED5E-ECB2-4348-AAD2-6C38F337835D}" presName="desTx" presStyleLbl="alignAccFollowNode1" presStyleIdx="0" presStyleCnt="5">
        <dgm:presLayoutVars>
          <dgm:bulletEnabled val="1"/>
        </dgm:presLayoutVars>
      </dgm:prSet>
      <dgm:spPr/>
    </dgm:pt>
    <dgm:pt modelId="{4397A7BF-388A-41EC-B433-E3C37D072711}" type="pres">
      <dgm:prSet presAssocID="{733886D9-AD8E-4ACF-99E9-8769ECC09EF7}" presName="space" presStyleCnt="0"/>
      <dgm:spPr/>
    </dgm:pt>
    <dgm:pt modelId="{21742755-0C46-4796-A64E-AD2D23280782}" type="pres">
      <dgm:prSet presAssocID="{7547AEE7-263B-4312-B8FD-E20E88D12869}" presName="composite" presStyleCnt="0"/>
      <dgm:spPr/>
    </dgm:pt>
    <dgm:pt modelId="{B366E5E3-D649-47BC-BD1F-7D7486F08DD7}" type="pres">
      <dgm:prSet presAssocID="{7547AEE7-263B-4312-B8FD-E20E88D12869}" presName="parTx" presStyleLbl="alignNode1" presStyleIdx="1" presStyleCnt="5">
        <dgm:presLayoutVars>
          <dgm:chMax val="0"/>
          <dgm:chPref val="0"/>
          <dgm:bulletEnabled val="1"/>
        </dgm:presLayoutVars>
      </dgm:prSet>
      <dgm:spPr/>
    </dgm:pt>
    <dgm:pt modelId="{85A7C3C1-A843-4F54-ABD5-B6FC5547293F}" type="pres">
      <dgm:prSet presAssocID="{7547AEE7-263B-4312-B8FD-E20E88D12869}" presName="desTx" presStyleLbl="alignAccFollowNode1" presStyleIdx="1" presStyleCnt="5">
        <dgm:presLayoutVars>
          <dgm:bulletEnabled val="1"/>
        </dgm:presLayoutVars>
      </dgm:prSet>
      <dgm:spPr/>
    </dgm:pt>
    <dgm:pt modelId="{9417548C-4741-42C8-839B-3C0470776D0D}" type="pres">
      <dgm:prSet presAssocID="{FBF2356B-76CD-4659-99D4-3BE80FBEB690}" presName="space" presStyleCnt="0"/>
      <dgm:spPr/>
    </dgm:pt>
    <dgm:pt modelId="{07F3009A-90D5-4A9C-98E7-0AF738362EDE}" type="pres">
      <dgm:prSet presAssocID="{BA1B1214-EF1E-4888-B704-CC3D5533A7D2}" presName="composite" presStyleCnt="0"/>
      <dgm:spPr/>
    </dgm:pt>
    <dgm:pt modelId="{7ACDC395-AF61-45D1-91DB-B82BEFB42E81}" type="pres">
      <dgm:prSet presAssocID="{BA1B1214-EF1E-4888-B704-CC3D5533A7D2}" presName="parTx" presStyleLbl="alignNode1" presStyleIdx="2" presStyleCnt="5">
        <dgm:presLayoutVars>
          <dgm:chMax val="0"/>
          <dgm:chPref val="0"/>
          <dgm:bulletEnabled val="1"/>
        </dgm:presLayoutVars>
      </dgm:prSet>
      <dgm:spPr/>
    </dgm:pt>
    <dgm:pt modelId="{FA7A7879-E349-474F-89EF-73A1E7F499E2}" type="pres">
      <dgm:prSet presAssocID="{BA1B1214-EF1E-4888-B704-CC3D5533A7D2}" presName="desTx" presStyleLbl="alignAccFollowNode1" presStyleIdx="2" presStyleCnt="5">
        <dgm:presLayoutVars>
          <dgm:bulletEnabled val="1"/>
        </dgm:presLayoutVars>
      </dgm:prSet>
      <dgm:spPr/>
    </dgm:pt>
    <dgm:pt modelId="{5C7ED823-E99F-4155-AEF0-399E427C68ED}" type="pres">
      <dgm:prSet presAssocID="{5781EE61-22C2-40FC-B16C-BD011178BF9A}" presName="space" presStyleCnt="0"/>
      <dgm:spPr/>
    </dgm:pt>
    <dgm:pt modelId="{2CBE74E7-18DF-4CF5-9009-7D5B18A6F17C}" type="pres">
      <dgm:prSet presAssocID="{90816DB8-B39D-48CA-95F0-B08EED8D4B3E}" presName="composite" presStyleCnt="0"/>
      <dgm:spPr/>
    </dgm:pt>
    <dgm:pt modelId="{179B55D5-DCFE-4F4F-90A3-FAE865829C79}" type="pres">
      <dgm:prSet presAssocID="{90816DB8-B39D-48CA-95F0-B08EED8D4B3E}" presName="parTx" presStyleLbl="alignNode1" presStyleIdx="3" presStyleCnt="5">
        <dgm:presLayoutVars>
          <dgm:chMax val="0"/>
          <dgm:chPref val="0"/>
          <dgm:bulletEnabled val="1"/>
        </dgm:presLayoutVars>
      </dgm:prSet>
      <dgm:spPr/>
    </dgm:pt>
    <dgm:pt modelId="{9E1D5133-808C-4EE9-9FA4-F94085A6F411}" type="pres">
      <dgm:prSet presAssocID="{90816DB8-B39D-48CA-95F0-B08EED8D4B3E}" presName="desTx" presStyleLbl="alignAccFollowNode1" presStyleIdx="3" presStyleCnt="5">
        <dgm:presLayoutVars>
          <dgm:bulletEnabled val="1"/>
        </dgm:presLayoutVars>
      </dgm:prSet>
      <dgm:spPr/>
    </dgm:pt>
    <dgm:pt modelId="{6E5DFCB2-2D3E-492E-A1BC-B14267E19A7F}" type="pres">
      <dgm:prSet presAssocID="{C3268B55-D46B-4A7F-8DEB-9637FD0BD2A3}" presName="space" presStyleCnt="0"/>
      <dgm:spPr/>
    </dgm:pt>
    <dgm:pt modelId="{2CE54F23-C0EC-4CA6-BF03-7A81C2272D51}" type="pres">
      <dgm:prSet presAssocID="{D6D2D5D7-0778-4BC5-B268-EE3677C78104}" presName="composite" presStyleCnt="0"/>
      <dgm:spPr/>
    </dgm:pt>
    <dgm:pt modelId="{53353CC2-A017-4C5D-AC22-F7A0DDF07698}" type="pres">
      <dgm:prSet presAssocID="{D6D2D5D7-0778-4BC5-B268-EE3677C78104}" presName="parTx" presStyleLbl="alignNode1" presStyleIdx="4" presStyleCnt="5">
        <dgm:presLayoutVars>
          <dgm:chMax val="0"/>
          <dgm:chPref val="0"/>
          <dgm:bulletEnabled val="1"/>
        </dgm:presLayoutVars>
      </dgm:prSet>
      <dgm:spPr/>
    </dgm:pt>
    <dgm:pt modelId="{F38D8E21-99AC-4F4C-97BF-ECE4AD28CD0E}" type="pres">
      <dgm:prSet presAssocID="{D6D2D5D7-0778-4BC5-B268-EE3677C78104}" presName="desTx" presStyleLbl="alignAccFollowNode1" presStyleIdx="4" presStyleCnt="5">
        <dgm:presLayoutVars>
          <dgm:bulletEnabled val="1"/>
        </dgm:presLayoutVars>
      </dgm:prSet>
      <dgm:spPr/>
    </dgm:pt>
  </dgm:ptLst>
  <dgm:cxnLst>
    <dgm:cxn modelId="{18231D04-517C-4133-B5F0-7D3C9B17062F}" srcId="{7547AEE7-263B-4312-B8FD-E20E88D12869}" destId="{6891F186-81E1-4BB4-A64A-67DF4AC22D57}" srcOrd="1" destOrd="0" parTransId="{8E74B85A-C777-4167-A65C-6CB6BA3B463D}" sibTransId="{6DF326E5-DC75-4793-B818-6FFE6B0ED4CF}"/>
    <dgm:cxn modelId="{9CC11F06-0E1C-4AB1-ABA7-C13FBDBB2BDB}" type="presOf" srcId="{D6D2D5D7-0778-4BC5-B268-EE3677C78104}" destId="{53353CC2-A017-4C5D-AC22-F7A0DDF07698}" srcOrd="0" destOrd="0" presId="urn:microsoft.com/office/officeart/2005/8/layout/hList1"/>
    <dgm:cxn modelId="{80C8C209-3201-4944-957E-49C815587A39}" srcId="{92FDED5E-ECB2-4348-AAD2-6C38F337835D}" destId="{21794D57-51AB-4306-A1A9-DAA0DB9BC217}" srcOrd="0" destOrd="0" parTransId="{F15B7855-3445-4B0C-A1E1-79013BE2B776}" sibTransId="{59093475-59ED-433A-95AF-5906D9D8F057}"/>
    <dgm:cxn modelId="{D5CC0E0D-BDFE-41F2-AF02-DF1A976867FC}" srcId="{BED489EE-5C51-4AF5-98F2-E401E633C0B9}" destId="{90816DB8-B39D-48CA-95F0-B08EED8D4B3E}" srcOrd="3" destOrd="0" parTransId="{7748700A-782E-4E2D-87F0-35F7449D093F}" sibTransId="{C3268B55-D46B-4A7F-8DEB-9637FD0BD2A3}"/>
    <dgm:cxn modelId="{4C497728-BD43-4D18-B2EE-C2E8D27BF95E}" srcId="{BED489EE-5C51-4AF5-98F2-E401E633C0B9}" destId="{7547AEE7-263B-4312-B8FD-E20E88D12869}" srcOrd="1" destOrd="0" parTransId="{BDF536DE-33B2-4C6A-BFF8-8A29100FD680}" sibTransId="{FBF2356B-76CD-4659-99D4-3BE80FBEB690}"/>
    <dgm:cxn modelId="{0B09ED2A-9AAA-40DD-8AAA-6518292FEBC0}" srcId="{BA1B1214-EF1E-4888-B704-CC3D5533A7D2}" destId="{1BC21239-7CCF-4A45-9DB0-4A6F412052A0}" srcOrd="1" destOrd="0" parTransId="{43AFC957-51F0-4B91-881F-CEE60AB35E69}" sibTransId="{40229EED-23E2-451E-9245-7BACA254B9EE}"/>
    <dgm:cxn modelId="{AEB1FA2F-43A2-4F40-8F13-2FD0DCFFF276}" type="presOf" srcId="{7547AEE7-263B-4312-B8FD-E20E88D12869}" destId="{B366E5E3-D649-47BC-BD1F-7D7486F08DD7}" srcOrd="0" destOrd="0" presId="urn:microsoft.com/office/officeart/2005/8/layout/hList1"/>
    <dgm:cxn modelId="{81421331-CFBC-4EE4-B554-3BB20C9304F0}" type="presOf" srcId="{1BC21239-7CCF-4A45-9DB0-4A6F412052A0}" destId="{FA7A7879-E349-474F-89EF-73A1E7F499E2}" srcOrd="0" destOrd="1" presId="urn:microsoft.com/office/officeart/2005/8/layout/hList1"/>
    <dgm:cxn modelId="{70C77831-9496-412A-9F43-73E21DA64448}" type="presOf" srcId="{BA1B1214-EF1E-4888-B704-CC3D5533A7D2}" destId="{7ACDC395-AF61-45D1-91DB-B82BEFB42E81}" srcOrd="0" destOrd="0" presId="urn:microsoft.com/office/officeart/2005/8/layout/hList1"/>
    <dgm:cxn modelId="{F830193D-452C-440F-9625-120F32976BC6}" type="presOf" srcId="{3685B54B-25AE-42FD-B446-687AA172B0DC}" destId="{F38D8E21-99AC-4F4C-97BF-ECE4AD28CD0E}" srcOrd="0" destOrd="2" presId="urn:microsoft.com/office/officeart/2005/8/layout/hList1"/>
    <dgm:cxn modelId="{321F8961-7177-433D-A420-C582085D7FE9}" type="presOf" srcId="{CE50CC1E-6814-4FCE-BAAD-2D2D5EEBA828}" destId="{85A7C3C1-A843-4F54-ABD5-B6FC5547293F}" srcOrd="0" destOrd="0" presId="urn:microsoft.com/office/officeart/2005/8/layout/hList1"/>
    <dgm:cxn modelId="{41657062-7005-4CCA-A2FB-5DDD1D8BB21E}" srcId="{BED489EE-5C51-4AF5-98F2-E401E633C0B9}" destId="{D6D2D5D7-0778-4BC5-B268-EE3677C78104}" srcOrd="4" destOrd="0" parTransId="{1ACAA846-10B9-4CB9-B6A1-E723F63C38C5}" sibTransId="{9FBE034F-B60F-4BF6-8524-4AB23E8E697B}"/>
    <dgm:cxn modelId="{FA094863-D536-4930-A94B-ADB8D2FF7357}" srcId="{BED489EE-5C51-4AF5-98F2-E401E633C0B9}" destId="{BA1B1214-EF1E-4888-B704-CC3D5533A7D2}" srcOrd="2" destOrd="0" parTransId="{1E43961E-8752-4457-86BC-9227F360F745}" sibTransId="{5781EE61-22C2-40FC-B16C-BD011178BF9A}"/>
    <dgm:cxn modelId="{3CB82944-BCE7-4A9E-8C34-66A6899F9A6C}" type="presOf" srcId="{9759A138-4ED1-45C0-8BFF-8769EEB74735}" destId="{9E1D5133-808C-4EE9-9FA4-F94085A6F411}" srcOrd="0" destOrd="0" presId="urn:microsoft.com/office/officeart/2005/8/layout/hList1"/>
    <dgm:cxn modelId="{FCD69947-4FC1-4A39-A64E-0A3B075E6AD7}" type="presOf" srcId="{0646BAB4-0DA4-4E9A-BC1A-80F9833E5F8C}" destId="{84370BE0-174F-41A8-BCA3-57D7958765DA}" srcOrd="0" destOrd="1" presId="urn:microsoft.com/office/officeart/2005/8/layout/hList1"/>
    <dgm:cxn modelId="{DE4E0848-FC92-4689-9670-E5B05CBF5CA1}" srcId="{D6D2D5D7-0778-4BC5-B268-EE3677C78104}" destId="{8824643D-927B-440B-8AAC-6E22E1D5B72E}" srcOrd="0" destOrd="0" parTransId="{4F2180AC-BB5C-4EDA-AAE1-B89F8437DF29}" sibTransId="{F98814D0-074F-4488-BE50-44591638EF41}"/>
    <dgm:cxn modelId="{44D23469-E361-4CEE-8C7D-70FF88C4C577}" type="presOf" srcId="{07543E6A-2E31-486F-9250-C3647BA71B8C}" destId="{F38D8E21-99AC-4F4C-97BF-ECE4AD28CD0E}" srcOrd="0" destOrd="1" presId="urn:microsoft.com/office/officeart/2005/8/layout/hList1"/>
    <dgm:cxn modelId="{6846934A-F243-44FD-B1FE-55C036880FA8}" srcId="{D6D2D5D7-0778-4BC5-B268-EE3677C78104}" destId="{9B5088A0-3380-4433-8402-0BE1DA800F29}" srcOrd="3" destOrd="0" parTransId="{D26D8C32-8F14-4DA6-8B73-98920CA17E78}" sibTransId="{1DE1F757-69B9-4024-A2AE-8CAA1B5C5125}"/>
    <dgm:cxn modelId="{61FEBA6A-13BA-44C0-A600-1B2242FC2AA3}" srcId="{92FDED5E-ECB2-4348-AAD2-6C38F337835D}" destId="{9C869C4C-8448-4062-B5C6-72ECCEDA1386}" srcOrd="2" destOrd="0" parTransId="{553CA024-9C28-47AF-81EF-FE5C9556495D}" sibTransId="{8021EED8-1207-4BF5-BB47-8180E0ECE2DA}"/>
    <dgm:cxn modelId="{92D7186B-BB7F-43C1-84EE-B71BCDB18316}" srcId="{BED489EE-5C51-4AF5-98F2-E401E633C0B9}" destId="{92FDED5E-ECB2-4348-AAD2-6C38F337835D}" srcOrd="0" destOrd="0" parTransId="{E2DA4E07-2494-4EAB-BBE9-07640E6EEC9F}" sibTransId="{733886D9-AD8E-4ACF-99E9-8769ECC09EF7}"/>
    <dgm:cxn modelId="{1B4DCB6B-A901-422B-86CB-C7CCEFC01541}" type="presOf" srcId="{21794D57-51AB-4306-A1A9-DAA0DB9BC217}" destId="{84370BE0-174F-41A8-BCA3-57D7958765DA}" srcOrd="0" destOrd="0" presId="urn:microsoft.com/office/officeart/2005/8/layout/hList1"/>
    <dgm:cxn modelId="{0B5D207C-EF49-4EA7-9F3D-8AAABE5B62EC}" type="presOf" srcId="{8824643D-927B-440B-8AAC-6E22E1D5B72E}" destId="{F38D8E21-99AC-4F4C-97BF-ECE4AD28CD0E}" srcOrd="0" destOrd="0" presId="urn:microsoft.com/office/officeart/2005/8/layout/hList1"/>
    <dgm:cxn modelId="{E5988685-4A96-4814-A091-58A7165C74DA}" srcId="{92FDED5E-ECB2-4348-AAD2-6C38F337835D}" destId="{0646BAB4-0DA4-4E9A-BC1A-80F9833E5F8C}" srcOrd="1" destOrd="0" parTransId="{969CE86C-6685-47A0-99F6-8C2D3D0597BB}" sibTransId="{5D8DF284-8143-4F23-ADD8-F0AFB62E31B8}"/>
    <dgm:cxn modelId="{E30BE38B-0256-47BE-97CF-F6EE1A4B3425}" type="presOf" srcId="{9B5088A0-3380-4433-8402-0BE1DA800F29}" destId="{F38D8E21-99AC-4F4C-97BF-ECE4AD28CD0E}" srcOrd="0" destOrd="3" presId="urn:microsoft.com/office/officeart/2005/8/layout/hList1"/>
    <dgm:cxn modelId="{86C2A99D-60D8-45BE-9711-F277EF5B5D73}" type="presOf" srcId="{7716D1E0-DA9D-4934-BA9A-A5829DDA8814}" destId="{9E1D5133-808C-4EE9-9FA4-F94085A6F411}" srcOrd="0" destOrd="1" presId="urn:microsoft.com/office/officeart/2005/8/layout/hList1"/>
    <dgm:cxn modelId="{858D25A3-3C34-4065-A8CC-87485119FB79}" type="presOf" srcId="{6891F186-81E1-4BB4-A64A-67DF4AC22D57}" destId="{85A7C3C1-A843-4F54-ABD5-B6FC5547293F}" srcOrd="0" destOrd="1" presId="urn:microsoft.com/office/officeart/2005/8/layout/hList1"/>
    <dgm:cxn modelId="{B9C6CEA4-25B7-41A2-A559-DE1D1E16D932}" srcId="{BA1B1214-EF1E-4888-B704-CC3D5533A7D2}" destId="{AA677565-4DB6-4BF8-ABFF-5BB944BACD35}" srcOrd="0" destOrd="0" parTransId="{673B1099-947A-4630-BBBE-44D66E1F5648}" sibTransId="{B95014BE-775D-4846-8FCC-6FBD6CC19328}"/>
    <dgm:cxn modelId="{8CD648B5-1EEB-4FE4-8293-5DD6E23B3F75}" srcId="{D6D2D5D7-0778-4BC5-B268-EE3677C78104}" destId="{3685B54B-25AE-42FD-B446-687AA172B0DC}" srcOrd="2" destOrd="0" parTransId="{F9AF3D1B-9682-4C17-8278-0C8810D68C0C}" sibTransId="{681BDE64-E43A-4F72-961B-EE3B33699D2B}"/>
    <dgm:cxn modelId="{8EC568BB-4AF6-40AA-8796-E4DBB7E3349C}" srcId="{7547AEE7-263B-4312-B8FD-E20E88D12869}" destId="{CE50CC1E-6814-4FCE-BAAD-2D2D5EEBA828}" srcOrd="0" destOrd="0" parTransId="{B44F64A9-4685-4703-970B-1F51450A236E}" sibTransId="{189C4004-C146-4984-AC8D-2FF2B295232B}"/>
    <dgm:cxn modelId="{BAF8D3BB-7B8A-4EB3-A5F8-C8768D2CC9C1}" type="presOf" srcId="{BED489EE-5C51-4AF5-98F2-E401E633C0B9}" destId="{975A53A1-5997-4145-B45A-53FBB9337089}" srcOrd="0" destOrd="0" presId="urn:microsoft.com/office/officeart/2005/8/layout/hList1"/>
    <dgm:cxn modelId="{EC488DC8-041D-4625-9AA2-73ADB4B39D18}" srcId="{BA1B1214-EF1E-4888-B704-CC3D5533A7D2}" destId="{52E92F9D-1786-4D11-8F54-11381C2E2315}" srcOrd="2" destOrd="0" parTransId="{86F649B0-9910-42F5-A962-E606C37B2CA9}" sibTransId="{EE42D9D8-CFB3-41EC-9525-E53C1E7C2487}"/>
    <dgm:cxn modelId="{01CE44DF-333C-4A65-AE8C-5238F503762D}" srcId="{90816DB8-B39D-48CA-95F0-B08EED8D4B3E}" destId="{9759A138-4ED1-45C0-8BFF-8769EEB74735}" srcOrd="0" destOrd="0" parTransId="{69468B87-F83C-484B-A3BB-6DB5FB21768A}" sibTransId="{37E14BFE-D1DB-4E17-9F4D-24AAC6414781}"/>
    <dgm:cxn modelId="{67D79EE3-DB4B-44CD-A940-B35F1201FA74}" srcId="{90816DB8-B39D-48CA-95F0-B08EED8D4B3E}" destId="{7716D1E0-DA9D-4934-BA9A-A5829DDA8814}" srcOrd="1" destOrd="0" parTransId="{5E02D052-BCE4-4C45-8337-8B4D2CA9F329}" sibTransId="{6482C2FC-3998-4DB8-81A8-A0E3F6D0921B}"/>
    <dgm:cxn modelId="{C0887FE9-6803-4CD0-9BEF-BCA2DA810837}" type="presOf" srcId="{9C869C4C-8448-4062-B5C6-72ECCEDA1386}" destId="{84370BE0-174F-41A8-BCA3-57D7958765DA}" srcOrd="0" destOrd="2" presId="urn:microsoft.com/office/officeart/2005/8/layout/hList1"/>
    <dgm:cxn modelId="{7F354AEC-9E34-41A5-8ACF-E9567F05A70D}" type="presOf" srcId="{90816DB8-B39D-48CA-95F0-B08EED8D4B3E}" destId="{179B55D5-DCFE-4F4F-90A3-FAE865829C79}" srcOrd="0" destOrd="0" presId="urn:microsoft.com/office/officeart/2005/8/layout/hList1"/>
    <dgm:cxn modelId="{E37C93F5-343B-4155-A25B-B1A9AEB91AA8}" type="presOf" srcId="{AA677565-4DB6-4BF8-ABFF-5BB944BACD35}" destId="{FA7A7879-E349-474F-89EF-73A1E7F499E2}" srcOrd="0" destOrd="0" presId="urn:microsoft.com/office/officeart/2005/8/layout/hList1"/>
    <dgm:cxn modelId="{2C8D22F6-23BE-43B5-9FB0-F92E5D3775E4}" srcId="{D6D2D5D7-0778-4BC5-B268-EE3677C78104}" destId="{07543E6A-2E31-486F-9250-C3647BA71B8C}" srcOrd="1" destOrd="0" parTransId="{99A09476-CC94-4E93-AA68-A79D83508ECC}" sibTransId="{FCC80202-93A9-4B2C-A9C4-D5009C948F7A}"/>
    <dgm:cxn modelId="{9A97DCFA-4C97-4573-9EEC-FA41C55254EC}" type="presOf" srcId="{92FDED5E-ECB2-4348-AAD2-6C38F337835D}" destId="{004235B7-D17F-43F0-AEC4-A1595D87F7DC}" srcOrd="0" destOrd="0" presId="urn:microsoft.com/office/officeart/2005/8/layout/hList1"/>
    <dgm:cxn modelId="{9BCDAEFD-1E23-4FA5-B524-DA18984D0E60}" type="presOf" srcId="{52E92F9D-1786-4D11-8F54-11381C2E2315}" destId="{FA7A7879-E349-474F-89EF-73A1E7F499E2}" srcOrd="0" destOrd="2" presId="urn:microsoft.com/office/officeart/2005/8/layout/hList1"/>
    <dgm:cxn modelId="{61EE80B3-4675-4E6E-966B-C7CDE5A3E3AC}" type="presParOf" srcId="{975A53A1-5997-4145-B45A-53FBB9337089}" destId="{6A411F37-A335-486E-BAE6-2847EB9F4E8C}" srcOrd="0" destOrd="0" presId="urn:microsoft.com/office/officeart/2005/8/layout/hList1"/>
    <dgm:cxn modelId="{1A23EA71-D5F2-4202-A57E-507AE53D464F}" type="presParOf" srcId="{6A411F37-A335-486E-BAE6-2847EB9F4E8C}" destId="{004235B7-D17F-43F0-AEC4-A1595D87F7DC}" srcOrd="0" destOrd="0" presId="urn:microsoft.com/office/officeart/2005/8/layout/hList1"/>
    <dgm:cxn modelId="{5AAD6BA3-4828-41D1-9E42-A12753B8D45F}" type="presParOf" srcId="{6A411F37-A335-486E-BAE6-2847EB9F4E8C}" destId="{84370BE0-174F-41A8-BCA3-57D7958765DA}" srcOrd="1" destOrd="0" presId="urn:microsoft.com/office/officeart/2005/8/layout/hList1"/>
    <dgm:cxn modelId="{EDC95AED-B88F-4D71-965E-2A4009D2F279}" type="presParOf" srcId="{975A53A1-5997-4145-B45A-53FBB9337089}" destId="{4397A7BF-388A-41EC-B433-E3C37D072711}" srcOrd="1" destOrd="0" presId="urn:microsoft.com/office/officeart/2005/8/layout/hList1"/>
    <dgm:cxn modelId="{C10EE896-8A4A-4E7B-A24B-408799FC8787}" type="presParOf" srcId="{975A53A1-5997-4145-B45A-53FBB9337089}" destId="{21742755-0C46-4796-A64E-AD2D23280782}" srcOrd="2" destOrd="0" presId="urn:microsoft.com/office/officeart/2005/8/layout/hList1"/>
    <dgm:cxn modelId="{DA77F40A-D5AE-4F2A-9FCE-AA8EE47584C1}" type="presParOf" srcId="{21742755-0C46-4796-A64E-AD2D23280782}" destId="{B366E5E3-D649-47BC-BD1F-7D7486F08DD7}" srcOrd="0" destOrd="0" presId="urn:microsoft.com/office/officeart/2005/8/layout/hList1"/>
    <dgm:cxn modelId="{639ED569-2EE3-4DF1-8BA5-E7D551040A8B}" type="presParOf" srcId="{21742755-0C46-4796-A64E-AD2D23280782}" destId="{85A7C3C1-A843-4F54-ABD5-B6FC5547293F}" srcOrd="1" destOrd="0" presId="urn:microsoft.com/office/officeart/2005/8/layout/hList1"/>
    <dgm:cxn modelId="{E6D7612E-BA9A-42C3-8A81-6C7C283F8A0D}" type="presParOf" srcId="{975A53A1-5997-4145-B45A-53FBB9337089}" destId="{9417548C-4741-42C8-839B-3C0470776D0D}" srcOrd="3" destOrd="0" presId="urn:microsoft.com/office/officeart/2005/8/layout/hList1"/>
    <dgm:cxn modelId="{82B1C436-0B3B-4F94-ADCA-EB0C984E2EF9}" type="presParOf" srcId="{975A53A1-5997-4145-B45A-53FBB9337089}" destId="{07F3009A-90D5-4A9C-98E7-0AF738362EDE}" srcOrd="4" destOrd="0" presId="urn:microsoft.com/office/officeart/2005/8/layout/hList1"/>
    <dgm:cxn modelId="{89FABB27-D8DB-4C29-938F-E75A51D2B49A}" type="presParOf" srcId="{07F3009A-90D5-4A9C-98E7-0AF738362EDE}" destId="{7ACDC395-AF61-45D1-91DB-B82BEFB42E81}" srcOrd="0" destOrd="0" presId="urn:microsoft.com/office/officeart/2005/8/layout/hList1"/>
    <dgm:cxn modelId="{DFF27970-7B99-468B-834A-18B0903ECA3D}" type="presParOf" srcId="{07F3009A-90D5-4A9C-98E7-0AF738362EDE}" destId="{FA7A7879-E349-474F-89EF-73A1E7F499E2}" srcOrd="1" destOrd="0" presId="urn:microsoft.com/office/officeart/2005/8/layout/hList1"/>
    <dgm:cxn modelId="{48D184BB-AED4-459D-8EA2-AC8CE3F99A87}" type="presParOf" srcId="{975A53A1-5997-4145-B45A-53FBB9337089}" destId="{5C7ED823-E99F-4155-AEF0-399E427C68ED}" srcOrd="5" destOrd="0" presId="urn:microsoft.com/office/officeart/2005/8/layout/hList1"/>
    <dgm:cxn modelId="{C482A0BC-8E9C-487E-90D0-DB4485AD4C16}" type="presParOf" srcId="{975A53A1-5997-4145-B45A-53FBB9337089}" destId="{2CBE74E7-18DF-4CF5-9009-7D5B18A6F17C}" srcOrd="6" destOrd="0" presId="urn:microsoft.com/office/officeart/2005/8/layout/hList1"/>
    <dgm:cxn modelId="{7A78895A-7B3A-4BC2-A2FF-A7A75E699B44}" type="presParOf" srcId="{2CBE74E7-18DF-4CF5-9009-7D5B18A6F17C}" destId="{179B55D5-DCFE-4F4F-90A3-FAE865829C79}" srcOrd="0" destOrd="0" presId="urn:microsoft.com/office/officeart/2005/8/layout/hList1"/>
    <dgm:cxn modelId="{CC2AF4C1-2BA8-4C63-B9B7-0EE94A5C79FE}" type="presParOf" srcId="{2CBE74E7-18DF-4CF5-9009-7D5B18A6F17C}" destId="{9E1D5133-808C-4EE9-9FA4-F94085A6F411}" srcOrd="1" destOrd="0" presId="urn:microsoft.com/office/officeart/2005/8/layout/hList1"/>
    <dgm:cxn modelId="{D3D22CC4-8F88-49F2-B512-610F0A954B53}" type="presParOf" srcId="{975A53A1-5997-4145-B45A-53FBB9337089}" destId="{6E5DFCB2-2D3E-492E-A1BC-B14267E19A7F}" srcOrd="7" destOrd="0" presId="urn:microsoft.com/office/officeart/2005/8/layout/hList1"/>
    <dgm:cxn modelId="{57E43D30-4921-475B-AD36-B7BCC72C85C8}" type="presParOf" srcId="{975A53A1-5997-4145-B45A-53FBB9337089}" destId="{2CE54F23-C0EC-4CA6-BF03-7A81C2272D51}" srcOrd="8" destOrd="0" presId="urn:microsoft.com/office/officeart/2005/8/layout/hList1"/>
    <dgm:cxn modelId="{2C839012-0B29-4A1E-ABC6-D62BBA938949}" type="presParOf" srcId="{2CE54F23-C0EC-4CA6-BF03-7A81C2272D51}" destId="{53353CC2-A017-4C5D-AC22-F7A0DDF07698}" srcOrd="0" destOrd="0" presId="urn:microsoft.com/office/officeart/2005/8/layout/hList1"/>
    <dgm:cxn modelId="{88A53730-285F-4E34-A23E-13BCB6069F4E}" type="presParOf" srcId="{2CE54F23-C0EC-4CA6-BF03-7A81C2272D51}" destId="{F38D8E21-99AC-4F4C-97BF-ECE4AD28CD0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489EE-5C51-4AF5-98F2-E401E633C0B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92FDED5E-ECB2-4348-AAD2-6C38F337835D}">
      <dgm:prSet phldrT="[Text]"/>
      <dgm:spPr>
        <a:xfrm>
          <a:off x="5193"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leadership</a:t>
          </a:r>
        </a:p>
      </dgm:t>
    </dgm:pt>
    <dgm:pt modelId="{E2DA4E07-2494-4EAB-BBE9-07640E6EEC9F}" type="parTrans" cxnId="{92D7186B-BB7F-43C1-84EE-B71BCDB18316}">
      <dgm:prSet/>
      <dgm:spPr/>
      <dgm:t>
        <a:bodyPr/>
        <a:lstStyle/>
        <a:p>
          <a:endParaRPr lang="en-GB"/>
        </a:p>
      </dgm:t>
    </dgm:pt>
    <dgm:pt modelId="{733886D9-AD8E-4ACF-99E9-8769ECC09EF7}" type="sibTrans" cxnId="{92D7186B-BB7F-43C1-84EE-B71BCDB18316}">
      <dgm:prSet/>
      <dgm:spPr/>
      <dgm:t>
        <a:bodyPr/>
        <a:lstStyle/>
        <a:p>
          <a:endParaRPr lang="en-GB"/>
        </a:p>
      </dgm:t>
    </dgm:pt>
    <dgm:pt modelId="{21794D57-51AB-4306-A1A9-DAA0DB9BC217}">
      <dgm:prSet phldrT="[Text]"/>
      <dgm:spPr>
        <a:xfrm>
          <a:off x="519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Leader*</a:t>
          </a:r>
        </a:p>
      </dgm:t>
    </dgm:pt>
    <dgm:pt modelId="{F15B7855-3445-4B0C-A1E1-79013BE2B776}" type="parTrans" cxnId="{80C8C209-3201-4944-957E-49C815587A39}">
      <dgm:prSet/>
      <dgm:spPr/>
      <dgm:t>
        <a:bodyPr/>
        <a:lstStyle/>
        <a:p>
          <a:endParaRPr lang="en-GB"/>
        </a:p>
      </dgm:t>
    </dgm:pt>
    <dgm:pt modelId="{59093475-59ED-433A-95AF-5906D9D8F057}" type="sibTrans" cxnId="{80C8C209-3201-4944-957E-49C815587A39}">
      <dgm:prSet/>
      <dgm:spPr/>
      <dgm:t>
        <a:bodyPr/>
        <a:lstStyle/>
        <a:p>
          <a:endParaRPr lang="en-GB"/>
        </a:p>
      </dgm:t>
    </dgm:pt>
    <dgm:pt modelId="{9C869C4C-8448-4062-B5C6-72ECCEDA1386}">
      <dgm:prSet phldrT="[Text]"/>
      <dgm:spPr>
        <a:xfrm>
          <a:off x="519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553CA024-9C28-47AF-81EF-FE5C9556495D}" type="parTrans" cxnId="{61FEBA6A-13BA-44C0-A600-1B2242FC2AA3}">
      <dgm:prSet/>
      <dgm:spPr/>
      <dgm:t>
        <a:bodyPr/>
        <a:lstStyle/>
        <a:p>
          <a:endParaRPr lang="en-GB"/>
        </a:p>
      </dgm:t>
    </dgm:pt>
    <dgm:pt modelId="{8021EED8-1207-4BF5-BB47-8180E0ECE2DA}" type="sibTrans" cxnId="{61FEBA6A-13BA-44C0-A600-1B2242FC2AA3}">
      <dgm:prSet/>
      <dgm:spPr/>
      <dgm:t>
        <a:bodyPr/>
        <a:lstStyle/>
        <a:p>
          <a:endParaRPr lang="en-GB"/>
        </a:p>
      </dgm:t>
    </dgm:pt>
    <dgm:pt modelId="{BA1B1214-EF1E-4888-B704-CC3D5533A7D2}">
      <dgm:prSet phldrT="[Text]"/>
      <dgm:spPr>
        <a:xfrm>
          <a:off x="4544218"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employee</a:t>
          </a:r>
        </a:p>
      </dgm:t>
    </dgm:pt>
    <dgm:pt modelId="{1E43961E-8752-4457-86BC-9227F360F745}" type="parTrans" cxnId="{FA094863-D536-4930-A94B-ADB8D2FF7357}">
      <dgm:prSet/>
      <dgm:spPr/>
      <dgm:t>
        <a:bodyPr/>
        <a:lstStyle/>
        <a:p>
          <a:endParaRPr lang="en-GB"/>
        </a:p>
      </dgm:t>
    </dgm:pt>
    <dgm:pt modelId="{5781EE61-22C2-40FC-B16C-BD011178BF9A}" type="sibTrans" cxnId="{FA094863-D536-4930-A94B-ADB8D2FF7357}">
      <dgm:prSet/>
      <dgm:spPr/>
      <dgm:t>
        <a:bodyPr/>
        <a:lstStyle/>
        <a:p>
          <a:endParaRPr lang="en-GB"/>
        </a:p>
      </dgm:t>
    </dgm:pt>
    <dgm:pt modelId="{AA677565-4DB6-4BF8-ABFF-5BB944BACD35}">
      <dgm:prSet phldrT="[Text]"/>
      <dgm:spPr>
        <a:xfrm>
          <a:off x="4544218"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Employee*</a:t>
          </a:r>
        </a:p>
      </dgm:t>
    </dgm:pt>
    <dgm:pt modelId="{673B1099-947A-4630-BBBE-44D66E1F5648}" type="parTrans" cxnId="{B9C6CEA4-25B7-41A2-A559-DE1D1E16D932}">
      <dgm:prSet/>
      <dgm:spPr/>
      <dgm:t>
        <a:bodyPr/>
        <a:lstStyle/>
        <a:p>
          <a:endParaRPr lang="en-GB"/>
        </a:p>
      </dgm:t>
    </dgm:pt>
    <dgm:pt modelId="{B95014BE-775D-4846-8FCC-6FBD6CC19328}" type="sibTrans" cxnId="{B9C6CEA4-25B7-41A2-A559-DE1D1E16D932}">
      <dgm:prSet/>
      <dgm:spPr/>
      <dgm:t>
        <a:bodyPr/>
        <a:lstStyle/>
        <a:p>
          <a:endParaRPr lang="en-GB"/>
        </a:p>
      </dgm:t>
    </dgm:pt>
    <dgm:pt modelId="{52E92F9D-1786-4D11-8F54-11381C2E2315}">
      <dgm:prSet phldrT="[Text]"/>
      <dgm:spPr>
        <a:xfrm>
          <a:off x="4544218"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86F649B0-9910-42F5-A962-E606C37B2CA9}" type="parTrans" cxnId="{EC488DC8-041D-4625-9AA2-73ADB4B39D18}">
      <dgm:prSet/>
      <dgm:spPr/>
      <dgm:t>
        <a:bodyPr/>
        <a:lstStyle/>
        <a:p>
          <a:endParaRPr lang="en-GB"/>
        </a:p>
      </dgm:t>
    </dgm:pt>
    <dgm:pt modelId="{EE42D9D8-CFB3-41EC-9525-E53C1E7C2487}" type="sibTrans" cxnId="{EC488DC8-041D-4625-9AA2-73ADB4B39D18}">
      <dgm:prSet/>
      <dgm:spPr/>
      <dgm:t>
        <a:bodyPr/>
        <a:lstStyle/>
        <a:p>
          <a:endParaRPr lang="en-GB"/>
        </a:p>
      </dgm:t>
    </dgm:pt>
    <dgm:pt modelId="{90816DB8-B39D-48CA-95F0-B08EED8D4B3E}">
      <dgm:prSet phldrT="[Text]"/>
      <dgm:spPr>
        <a:xfrm>
          <a:off x="6813730"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engagement</a:t>
          </a:r>
        </a:p>
      </dgm:t>
    </dgm:pt>
    <dgm:pt modelId="{7748700A-782E-4E2D-87F0-35F7449D093F}" type="parTrans" cxnId="{D5CC0E0D-BDFE-41F2-AF02-DF1A976867FC}">
      <dgm:prSet/>
      <dgm:spPr/>
      <dgm:t>
        <a:bodyPr/>
        <a:lstStyle/>
        <a:p>
          <a:endParaRPr lang="en-GB"/>
        </a:p>
      </dgm:t>
    </dgm:pt>
    <dgm:pt modelId="{C3268B55-D46B-4A7F-8DEB-9637FD0BD2A3}" type="sibTrans" cxnId="{D5CC0E0D-BDFE-41F2-AF02-DF1A976867FC}">
      <dgm:prSet/>
      <dgm:spPr/>
      <dgm:t>
        <a:bodyPr/>
        <a:lstStyle/>
        <a:p>
          <a:endParaRPr lang="en-GB"/>
        </a:p>
      </dgm:t>
    </dgm:pt>
    <dgm:pt modelId="{9759A138-4ED1-45C0-8BFF-8769EEB74735}">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Engage*</a:t>
          </a:r>
        </a:p>
      </dgm:t>
    </dgm:pt>
    <dgm:pt modelId="{69468B87-F83C-484B-A3BB-6DB5FB21768A}" type="parTrans" cxnId="{01CE44DF-333C-4A65-AE8C-5238F503762D}">
      <dgm:prSet/>
      <dgm:spPr/>
      <dgm:t>
        <a:bodyPr/>
        <a:lstStyle/>
        <a:p>
          <a:endParaRPr lang="en-GB"/>
        </a:p>
      </dgm:t>
    </dgm:pt>
    <dgm:pt modelId="{37E14BFE-D1DB-4E17-9F4D-24AAC6414781}" type="sibTrans" cxnId="{01CE44DF-333C-4A65-AE8C-5238F503762D}">
      <dgm:prSet/>
      <dgm:spPr/>
      <dgm:t>
        <a:bodyPr/>
        <a:lstStyle/>
        <a:p>
          <a:endParaRPr lang="en-GB"/>
        </a:p>
      </dgm:t>
    </dgm:pt>
    <dgm:pt modelId="{38C1FBB1-69BF-4B0B-AE76-C8BEEBDE56ED}">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Intrinsic motivation</a:t>
          </a:r>
        </a:p>
      </dgm:t>
    </dgm:pt>
    <dgm:pt modelId="{5951FB0E-6803-4D35-9B4C-B67ABC410575}" type="parTrans" cxnId="{A1BA05AF-A721-4209-AA48-D2ACBAFDA78F}">
      <dgm:prSet/>
      <dgm:spPr/>
      <dgm:t>
        <a:bodyPr/>
        <a:lstStyle/>
        <a:p>
          <a:endParaRPr lang="en-GB"/>
        </a:p>
      </dgm:t>
    </dgm:pt>
    <dgm:pt modelId="{3D36CAC1-D9BF-4924-B06E-B02232460449}" type="sibTrans" cxnId="{A1BA05AF-A721-4209-AA48-D2ACBAFDA78F}">
      <dgm:prSet/>
      <dgm:spPr/>
      <dgm:t>
        <a:bodyPr/>
        <a:lstStyle/>
        <a:p>
          <a:endParaRPr lang="en-GB"/>
        </a:p>
      </dgm:t>
    </dgm:pt>
    <dgm:pt modelId="{D6D2D5D7-0778-4BC5-B268-EE3677C78104}">
      <dgm:prSet/>
      <dgm:spPr>
        <a:xfrm>
          <a:off x="9083243"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Organisation behaviours</a:t>
          </a:r>
        </a:p>
      </dgm:t>
    </dgm:pt>
    <dgm:pt modelId="{1ACAA846-10B9-4CB9-B6A1-E723F63C38C5}" type="parTrans" cxnId="{41657062-7005-4CCA-A2FB-5DDD1D8BB21E}">
      <dgm:prSet/>
      <dgm:spPr/>
      <dgm:t>
        <a:bodyPr/>
        <a:lstStyle/>
        <a:p>
          <a:endParaRPr lang="en-GB"/>
        </a:p>
      </dgm:t>
    </dgm:pt>
    <dgm:pt modelId="{9FBE034F-B60F-4BF6-8524-4AB23E8E697B}" type="sibTrans" cxnId="{41657062-7005-4CCA-A2FB-5DDD1D8BB21E}">
      <dgm:prSet/>
      <dgm:spPr/>
      <dgm:t>
        <a:bodyPr/>
        <a:lstStyle/>
        <a:p>
          <a:endParaRPr lang="en-GB"/>
        </a:p>
      </dgm:t>
    </dgm:pt>
    <dgm:pt modelId="{0646BAB4-0DA4-4E9A-BC1A-80F9833E5F8C}">
      <dgm:prSet phldrT="[Text]"/>
      <dgm:spPr>
        <a:xfrm>
          <a:off x="519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969CE86C-6685-47A0-99F6-8C2D3D0597BB}" type="parTrans" cxnId="{E5988685-4A96-4814-A091-58A7165C74DA}">
      <dgm:prSet/>
      <dgm:spPr/>
      <dgm:t>
        <a:bodyPr/>
        <a:lstStyle/>
        <a:p>
          <a:endParaRPr lang="en-GB"/>
        </a:p>
      </dgm:t>
    </dgm:pt>
    <dgm:pt modelId="{5D8DF284-8143-4F23-ADD8-F0AFB62E31B8}" type="sibTrans" cxnId="{E5988685-4A96-4814-A091-58A7165C74DA}">
      <dgm:prSet/>
      <dgm:spPr/>
      <dgm:t>
        <a:bodyPr/>
        <a:lstStyle/>
        <a:p>
          <a:endParaRPr lang="en-GB"/>
        </a:p>
      </dgm:t>
    </dgm:pt>
    <dgm:pt modelId="{7547AEE7-263B-4312-B8FD-E20E88D12869}">
      <dgm:prSet/>
      <dgm:spPr>
        <a:xfrm>
          <a:off x="2274705" y="1081299"/>
          <a:ext cx="1990800" cy="657360"/>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ln>
        <a:effectLst/>
      </dgm:spPr>
      <dgm:t>
        <a:bodyPr/>
        <a:lstStyle/>
        <a:p>
          <a:pPr>
            <a:buNone/>
          </a:pPr>
          <a:r>
            <a:rPr lang="en-GB" dirty="0">
              <a:solidFill>
                <a:srgbClr val="FFFFFE"/>
              </a:solidFill>
              <a:latin typeface="Calibri"/>
              <a:ea typeface="+mn-ea"/>
              <a:cs typeface="+mn-cs"/>
            </a:rPr>
            <a:t>[leadership] behaviours</a:t>
          </a:r>
        </a:p>
      </dgm:t>
    </dgm:pt>
    <dgm:pt modelId="{BDF536DE-33B2-4C6A-BFF8-8A29100FD680}" type="parTrans" cxnId="{4C497728-BD43-4D18-B2EE-C2E8D27BF95E}">
      <dgm:prSet/>
      <dgm:spPr/>
      <dgm:t>
        <a:bodyPr/>
        <a:lstStyle/>
        <a:p>
          <a:endParaRPr lang="en-GB"/>
        </a:p>
      </dgm:t>
    </dgm:pt>
    <dgm:pt modelId="{FBF2356B-76CD-4659-99D4-3BE80FBEB690}" type="sibTrans" cxnId="{4C497728-BD43-4D18-B2EE-C2E8D27BF95E}">
      <dgm:prSet/>
      <dgm:spPr/>
      <dgm:t>
        <a:bodyPr/>
        <a:lstStyle/>
        <a:p>
          <a:endParaRPr lang="en-GB"/>
        </a:p>
      </dgm:t>
    </dgm:pt>
    <dgm:pt modelId="{CE50CC1E-6814-4FCE-BAAD-2D2D5EEBA828}">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Transformational</a:t>
          </a:r>
        </a:p>
      </dgm:t>
    </dgm:pt>
    <dgm:pt modelId="{B44F64A9-4685-4703-970B-1F51450A236E}" type="parTrans" cxnId="{8EC568BB-4AF6-40AA-8796-E4DBB7E3349C}">
      <dgm:prSet/>
      <dgm:spPr/>
      <dgm:t>
        <a:bodyPr/>
        <a:lstStyle/>
        <a:p>
          <a:endParaRPr lang="en-GB"/>
        </a:p>
      </dgm:t>
    </dgm:pt>
    <dgm:pt modelId="{189C4004-C146-4984-AC8D-2FF2B295232B}" type="sibTrans" cxnId="{8EC568BB-4AF6-40AA-8796-E4DBB7E3349C}">
      <dgm:prSet/>
      <dgm:spPr/>
      <dgm:t>
        <a:bodyPr/>
        <a:lstStyle/>
        <a:p>
          <a:endParaRPr lang="en-GB"/>
        </a:p>
      </dgm:t>
    </dgm:pt>
    <dgm:pt modelId="{936830EF-1F06-408E-8813-E2D93D66BCF1}">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Transactional</a:t>
          </a:r>
        </a:p>
      </dgm:t>
    </dgm:pt>
    <dgm:pt modelId="{E5DFB3F8-8D67-46AB-935E-B08F23C8BEB9}" type="parTrans" cxnId="{5BD246E8-467C-4776-8737-8E4416C1DCD0}">
      <dgm:prSet/>
      <dgm:spPr/>
      <dgm:t>
        <a:bodyPr/>
        <a:lstStyle/>
        <a:p>
          <a:endParaRPr lang="en-GB"/>
        </a:p>
      </dgm:t>
    </dgm:pt>
    <dgm:pt modelId="{2BB3671A-E8F1-448A-8146-E1578D6C209C}" type="sibTrans" cxnId="{5BD246E8-467C-4776-8737-8E4416C1DCD0}">
      <dgm:prSet/>
      <dgm:spPr/>
      <dgm:t>
        <a:bodyPr/>
        <a:lstStyle/>
        <a:p>
          <a:endParaRPr lang="en-GB"/>
        </a:p>
      </dgm:t>
    </dgm:pt>
    <dgm:pt modelId="{571FF87A-9A64-4156-A254-E46D7EBF1311}">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Inspirational</a:t>
          </a:r>
        </a:p>
      </dgm:t>
    </dgm:pt>
    <dgm:pt modelId="{4DBC9BA5-EFF5-49BF-9361-B2732D1DA6FE}" type="parTrans" cxnId="{54FA224E-C4F8-4316-807E-6542BEB80EA0}">
      <dgm:prSet/>
      <dgm:spPr/>
      <dgm:t>
        <a:bodyPr/>
        <a:lstStyle/>
        <a:p>
          <a:endParaRPr lang="en-GB"/>
        </a:p>
      </dgm:t>
    </dgm:pt>
    <dgm:pt modelId="{1E3CB0E2-B715-43AA-A6F9-F6FC56A9E058}" type="sibTrans" cxnId="{54FA224E-C4F8-4316-807E-6542BEB80EA0}">
      <dgm:prSet/>
      <dgm:spPr/>
      <dgm:t>
        <a:bodyPr/>
        <a:lstStyle/>
        <a:p>
          <a:endParaRPr lang="en-GB"/>
        </a:p>
      </dgm:t>
    </dgm:pt>
    <dgm:pt modelId="{1852AD48-9661-4316-BC0C-1C2080B16A48}">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Charismatic</a:t>
          </a:r>
        </a:p>
      </dgm:t>
    </dgm:pt>
    <dgm:pt modelId="{1E9687AE-72D3-41A1-A70C-97AE5AFEC14B}" type="parTrans" cxnId="{FBC17ABC-A2E9-4198-8F82-1F958C6DFDB5}">
      <dgm:prSet/>
      <dgm:spPr/>
      <dgm:t>
        <a:bodyPr/>
        <a:lstStyle/>
        <a:p>
          <a:endParaRPr lang="en-GB"/>
        </a:p>
      </dgm:t>
    </dgm:pt>
    <dgm:pt modelId="{C8CC587C-D48D-405F-A90A-69166A5FC8D3}" type="sibTrans" cxnId="{FBC17ABC-A2E9-4198-8F82-1F958C6DFDB5}">
      <dgm:prSet/>
      <dgm:spPr/>
      <dgm:t>
        <a:bodyPr/>
        <a:lstStyle/>
        <a:p>
          <a:endParaRPr lang="en-GB"/>
        </a:p>
      </dgm:t>
    </dgm:pt>
    <dgm:pt modelId="{6891F186-81E1-4BB4-A64A-67DF4AC22D57}">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8E74B85A-C777-4167-A65C-6CB6BA3B463D}" type="parTrans" cxnId="{18231D04-517C-4133-B5F0-7D3C9B17062F}">
      <dgm:prSet/>
      <dgm:spPr/>
      <dgm:t>
        <a:bodyPr/>
        <a:lstStyle/>
        <a:p>
          <a:endParaRPr lang="en-GB"/>
        </a:p>
      </dgm:t>
    </dgm:pt>
    <dgm:pt modelId="{6DF326E5-DC75-4793-B818-6FFE6B0ED4CF}" type="sibTrans" cxnId="{18231D04-517C-4133-B5F0-7D3C9B17062F}">
      <dgm:prSet/>
      <dgm:spPr/>
      <dgm:t>
        <a:bodyPr/>
        <a:lstStyle/>
        <a:p>
          <a:endParaRPr lang="en-GB"/>
        </a:p>
      </dgm:t>
    </dgm:pt>
    <dgm:pt modelId="{1BC21239-7CCF-4A45-9DB0-4A6F412052A0}">
      <dgm:prSet phldrT="[Text]"/>
      <dgm:spPr>
        <a:xfrm>
          <a:off x="4544218"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Worker*</a:t>
          </a:r>
        </a:p>
      </dgm:t>
    </dgm:pt>
    <dgm:pt modelId="{43AFC957-51F0-4B91-881F-CEE60AB35E69}" type="parTrans" cxnId="{0B09ED2A-9AAA-40DD-8AAA-6518292FEBC0}">
      <dgm:prSet/>
      <dgm:spPr/>
      <dgm:t>
        <a:bodyPr/>
        <a:lstStyle/>
        <a:p>
          <a:endParaRPr lang="en-GB"/>
        </a:p>
      </dgm:t>
    </dgm:pt>
    <dgm:pt modelId="{40229EED-23E2-451E-9245-7BACA254B9EE}" type="sibTrans" cxnId="{0B09ED2A-9AAA-40DD-8AAA-6518292FEBC0}">
      <dgm:prSet/>
      <dgm:spPr/>
      <dgm:t>
        <a:bodyPr/>
        <a:lstStyle/>
        <a:p>
          <a:endParaRPr lang="en-GB"/>
        </a:p>
      </dgm:t>
    </dgm:pt>
    <dgm:pt modelId="{A676BBA3-29A2-4A4C-AF8C-161E5A99AFC0}">
      <dgm:prSet phldrT="[Text]"/>
      <dgm:spPr>
        <a:xfrm>
          <a:off x="4544218"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Workforce</a:t>
          </a:r>
        </a:p>
      </dgm:t>
    </dgm:pt>
    <dgm:pt modelId="{9F1BFAA3-3672-4207-B412-2E1EBD4B652A}" type="parTrans" cxnId="{E5C8D5F9-6FEB-4A5B-AABE-9111C3BD5B1B}">
      <dgm:prSet/>
      <dgm:spPr/>
      <dgm:t>
        <a:bodyPr/>
        <a:lstStyle/>
        <a:p>
          <a:endParaRPr lang="en-GB"/>
        </a:p>
      </dgm:t>
    </dgm:pt>
    <dgm:pt modelId="{2C103F88-DB0C-4E4D-B518-8FF9DA2036DD}" type="sibTrans" cxnId="{E5C8D5F9-6FEB-4A5B-AABE-9111C3BD5B1B}">
      <dgm:prSet/>
      <dgm:spPr/>
      <dgm:t>
        <a:bodyPr/>
        <a:lstStyle/>
        <a:p>
          <a:endParaRPr lang="en-GB"/>
        </a:p>
      </dgm:t>
    </dgm:pt>
    <dgm:pt modelId="{8D240ECD-560C-4FE6-95CF-CA13E13A0132}">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err="1">
              <a:solidFill>
                <a:srgbClr val="002542">
                  <a:hueOff val="0"/>
                  <a:satOff val="0"/>
                  <a:lumOff val="0"/>
                  <a:alphaOff val="0"/>
                </a:srgbClr>
              </a:solidFill>
              <a:latin typeface="Calibri"/>
              <a:ea typeface="+mn-ea"/>
              <a:cs typeface="+mn-cs"/>
            </a:rPr>
            <a:t>Motivat</a:t>
          </a:r>
          <a:r>
            <a:rPr lang="en-GB" dirty="0">
              <a:solidFill>
                <a:srgbClr val="002542">
                  <a:hueOff val="0"/>
                  <a:satOff val="0"/>
                  <a:lumOff val="0"/>
                  <a:alphaOff val="0"/>
                </a:srgbClr>
              </a:solidFill>
              <a:latin typeface="Calibri"/>
              <a:ea typeface="+mn-ea"/>
              <a:cs typeface="+mn-cs"/>
            </a:rPr>
            <a:t>*</a:t>
          </a:r>
        </a:p>
      </dgm:t>
    </dgm:pt>
    <dgm:pt modelId="{48B4C9E6-2846-4BAE-B834-404F6D00EEB2}" type="parTrans" cxnId="{A3517553-D345-4500-ABD9-E2F30787F599}">
      <dgm:prSet/>
      <dgm:spPr/>
      <dgm:t>
        <a:bodyPr/>
        <a:lstStyle/>
        <a:p>
          <a:endParaRPr lang="en-GB"/>
        </a:p>
      </dgm:t>
    </dgm:pt>
    <dgm:pt modelId="{FFA4389D-D714-4184-B306-822436A11F2E}" type="sibTrans" cxnId="{A3517553-D345-4500-ABD9-E2F30787F599}">
      <dgm:prSet/>
      <dgm:spPr/>
      <dgm:t>
        <a:bodyPr/>
        <a:lstStyle/>
        <a:p>
          <a:endParaRPr lang="en-GB"/>
        </a:p>
      </dgm:t>
    </dgm:pt>
    <dgm:pt modelId="{A481D7BC-B27B-4B67-BA06-497BABC693C8}">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Empower*</a:t>
          </a:r>
        </a:p>
      </dgm:t>
    </dgm:pt>
    <dgm:pt modelId="{D025DE2C-D456-43E2-AF83-25A703DDF472}" type="parTrans" cxnId="{26646393-6635-4ACB-90D9-4296D008DC61}">
      <dgm:prSet/>
      <dgm:spPr/>
      <dgm:t>
        <a:bodyPr/>
        <a:lstStyle/>
        <a:p>
          <a:endParaRPr lang="en-GB"/>
        </a:p>
      </dgm:t>
    </dgm:pt>
    <dgm:pt modelId="{D1EBD47F-4C7A-4D05-921A-4F95382959B7}" type="sibTrans" cxnId="{26646393-6635-4ACB-90D9-4296D008DC61}">
      <dgm:prSet/>
      <dgm:spPr/>
      <dgm:t>
        <a:bodyPr/>
        <a:lstStyle/>
        <a:p>
          <a:endParaRPr lang="en-GB"/>
        </a:p>
      </dgm:t>
    </dgm:pt>
    <dgm:pt modelId="{E904D980-CEC7-43F2-8E49-C4B19B0F6C83}">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Inspired</a:t>
          </a:r>
        </a:p>
      </dgm:t>
    </dgm:pt>
    <dgm:pt modelId="{042D2E46-104D-40B8-B404-FCB9B8D9A0A6}" type="parTrans" cxnId="{4AEB8FFA-387E-4FC9-A208-5EB217C6F262}">
      <dgm:prSet/>
      <dgm:spPr/>
      <dgm:t>
        <a:bodyPr/>
        <a:lstStyle/>
        <a:p>
          <a:endParaRPr lang="en-GB"/>
        </a:p>
      </dgm:t>
    </dgm:pt>
    <dgm:pt modelId="{7D59EB59-E452-488C-9F80-F45B5A216813}" type="sibTrans" cxnId="{4AEB8FFA-387E-4FC9-A208-5EB217C6F262}">
      <dgm:prSet/>
      <dgm:spPr/>
      <dgm:t>
        <a:bodyPr/>
        <a:lstStyle/>
        <a:p>
          <a:endParaRPr lang="en-GB"/>
        </a:p>
      </dgm:t>
    </dgm:pt>
    <dgm:pt modelId="{8824643D-927B-440B-8AAC-6E22E1D5B72E}">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Organisation*</a:t>
          </a:r>
        </a:p>
      </dgm:t>
    </dgm:pt>
    <dgm:pt modelId="{4F2180AC-BB5C-4EDA-AAE1-B89F8437DF29}" type="parTrans" cxnId="{DE4E0848-FC92-4689-9670-E5B05CBF5CA1}">
      <dgm:prSet/>
      <dgm:spPr/>
      <dgm:t>
        <a:bodyPr/>
        <a:lstStyle/>
        <a:p>
          <a:endParaRPr lang="en-GB"/>
        </a:p>
      </dgm:t>
    </dgm:pt>
    <dgm:pt modelId="{F98814D0-074F-4488-BE50-44591638EF41}" type="sibTrans" cxnId="{DE4E0848-FC92-4689-9670-E5B05CBF5CA1}">
      <dgm:prSet/>
      <dgm:spPr/>
      <dgm:t>
        <a:bodyPr/>
        <a:lstStyle/>
        <a:p>
          <a:endParaRPr lang="en-GB"/>
        </a:p>
      </dgm:t>
    </dgm:pt>
    <dgm:pt modelId="{8DB416FC-7900-4720-AC37-41DA94A3AE62}">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Change</a:t>
          </a:r>
        </a:p>
      </dgm:t>
    </dgm:pt>
    <dgm:pt modelId="{3A8B275D-A5F0-46E1-A400-9FCDD6DBF4B7}" type="parTrans" cxnId="{929F6619-628B-49FD-8394-F16F575FA24B}">
      <dgm:prSet/>
      <dgm:spPr/>
      <dgm:t>
        <a:bodyPr/>
        <a:lstStyle/>
        <a:p>
          <a:endParaRPr lang="en-GB"/>
        </a:p>
      </dgm:t>
    </dgm:pt>
    <dgm:pt modelId="{1E7F4D21-F774-419B-9215-09BBB13A09DB}" type="sibTrans" cxnId="{929F6619-628B-49FD-8394-F16F575FA24B}">
      <dgm:prSet/>
      <dgm:spPr/>
      <dgm:t>
        <a:bodyPr/>
        <a:lstStyle/>
        <a:p>
          <a:endParaRPr lang="en-GB"/>
        </a:p>
      </dgm:t>
    </dgm:pt>
    <dgm:pt modelId="{B53901AB-C5F8-4E30-92B7-AA6D840263DF}">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Development</a:t>
          </a:r>
        </a:p>
      </dgm:t>
    </dgm:pt>
    <dgm:pt modelId="{503492DA-8E72-4973-BE0E-03AA7BD4F02C}" type="parTrans" cxnId="{C5C126F1-0DDA-4A8E-AFA3-601FFF55785E}">
      <dgm:prSet/>
      <dgm:spPr/>
      <dgm:t>
        <a:bodyPr/>
        <a:lstStyle/>
        <a:p>
          <a:endParaRPr lang="en-GB"/>
        </a:p>
      </dgm:t>
    </dgm:pt>
    <dgm:pt modelId="{D8299527-3C11-4967-B55A-1552CACF8F5A}" type="sibTrans" cxnId="{C5C126F1-0DDA-4A8E-AFA3-601FFF55785E}">
      <dgm:prSet/>
      <dgm:spPr/>
      <dgm:t>
        <a:bodyPr/>
        <a:lstStyle/>
        <a:p>
          <a:endParaRPr lang="en-GB"/>
        </a:p>
      </dgm:t>
    </dgm:pt>
    <dgm:pt modelId="{B56547CE-0EB0-44ED-9A92-E557D751D8DF}">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Culture</a:t>
          </a:r>
        </a:p>
      </dgm:t>
    </dgm:pt>
    <dgm:pt modelId="{78674DFA-D53A-4C63-8E01-D4EBC9D8C8C3}" type="parTrans" cxnId="{28AAE9A3-54BA-45A3-B2E6-F4A769E56FD1}">
      <dgm:prSet/>
      <dgm:spPr/>
      <dgm:t>
        <a:bodyPr/>
        <a:lstStyle/>
        <a:p>
          <a:endParaRPr lang="en-GB"/>
        </a:p>
      </dgm:t>
    </dgm:pt>
    <dgm:pt modelId="{FA208E01-37FE-42FB-94C5-0A2433B3F762}" type="sibTrans" cxnId="{28AAE9A3-54BA-45A3-B2E6-F4A769E56FD1}">
      <dgm:prSet/>
      <dgm:spPr/>
      <dgm:t>
        <a:bodyPr/>
        <a:lstStyle/>
        <a:p>
          <a:endParaRPr lang="en-GB"/>
        </a:p>
      </dgm:t>
    </dgm:pt>
    <dgm:pt modelId="{3685B54B-25AE-42FD-B446-687AA172B0DC}">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Success</a:t>
          </a:r>
        </a:p>
      </dgm:t>
    </dgm:pt>
    <dgm:pt modelId="{F9AF3D1B-9682-4C17-8278-0C8810D68C0C}" type="parTrans" cxnId="{8CD648B5-1EEB-4FE4-8293-5DD6E23B3F75}">
      <dgm:prSet/>
      <dgm:spPr/>
      <dgm:t>
        <a:bodyPr/>
        <a:lstStyle/>
        <a:p>
          <a:endParaRPr lang="en-GB"/>
        </a:p>
      </dgm:t>
    </dgm:pt>
    <dgm:pt modelId="{681BDE64-E43A-4F72-961B-EE3B33699D2B}" type="sibTrans" cxnId="{8CD648B5-1EEB-4FE4-8293-5DD6E23B3F75}">
      <dgm:prSet/>
      <dgm:spPr/>
      <dgm:t>
        <a:bodyPr/>
        <a:lstStyle/>
        <a:p>
          <a:endParaRPr lang="en-GB"/>
        </a:p>
      </dgm:t>
    </dgm:pt>
    <dgm:pt modelId="{9B5088A0-3380-4433-8402-0BE1DA800F29}">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endParaRPr lang="en-GB" dirty="0">
            <a:solidFill>
              <a:srgbClr val="002542">
                <a:hueOff val="0"/>
                <a:satOff val="0"/>
                <a:lumOff val="0"/>
                <a:alphaOff val="0"/>
              </a:srgbClr>
            </a:solidFill>
            <a:latin typeface="Calibri"/>
            <a:ea typeface="+mn-ea"/>
            <a:cs typeface="+mn-cs"/>
          </a:endParaRPr>
        </a:p>
      </dgm:t>
    </dgm:pt>
    <dgm:pt modelId="{D26D8C32-8F14-4DA6-8B73-98920CA17E78}" type="parTrans" cxnId="{6846934A-F243-44FD-B1FE-55C036880FA8}">
      <dgm:prSet/>
      <dgm:spPr/>
      <dgm:t>
        <a:bodyPr/>
        <a:lstStyle/>
        <a:p>
          <a:endParaRPr lang="en-GB"/>
        </a:p>
      </dgm:t>
    </dgm:pt>
    <dgm:pt modelId="{1DE1F757-69B9-4024-A2AE-8CAA1B5C5125}" type="sibTrans" cxnId="{6846934A-F243-44FD-B1FE-55C036880FA8}">
      <dgm:prSet/>
      <dgm:spPr/>
      <dgm:t>
        <a:bodyPr/>
        <a:lstStyle/>
        <a:p>
          <a:endParaRPr lang="en-GB"/>
        </a:p>
      </dgm:t>
    </dgm:pt>
    <dgm:pt modelId="{B9E1E4B6-DB60-4EBC-8248-9996142172F4}">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Extrinsic motivation</a:t>
          </a:r>
        </a:p>
      </dgm:t>
    </dgm:pt>
    <dgm:pt modelId="{8FC5154D-F8AA-499D-8CE7-937C53914C74}" type="parTrans" cxnId="{39753041-38EC-423D-B265-D6BBA7FAA7BF}">
      <dgm:prSet/>
      <dgm:spPr/>
      <dgm:t>
        <a:bodyPr/>
        <a:lstStyle/>
        <a:p>
          <a:endParaRPr lang="en-GB"/>
        </a:p>
      </dgm:t>
    </dgm:pt>
    <dgm:pt modelId="{5FEC3A97-4F0A-4FA3-91A1-34AB001F3D37}" type="sibTrans" cxnId="{39753041-38EC-423D-B265-D6BBA7FAA7BF}">
      <dgm:prSet/>
      <dgm:spPr/>
      <dgm:t>
        <a:bodyPr/>
        <a:lstStyle/>
        <a:p>
          <a:endParaRPr lang="en-GB"/>
        </a:p>
      </dgm:t>
    </dgm:pt>
    <dgm:pt modelId="{7716D1E0-DA9D-4934-BA9A-A5829DDA8814}">
      <dgm:prSet phldrT="[Text]"/>
      <dgm:spPr>
        <a:xfrm>
          <a:off x="6813730"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creativity</a:t>
          </a:r>
        </a:p>
      </dgm:t>
    </dgm:pt>
    <dgm:pt modelId="{5E02D052-BCE4-4C45-8337-8B4D2CA9F329}" type="parTrans" cxnId="{67D79EE3-DB4B-44CD-A940-B35F1201FA74}">
      <dgm:prSet/>
      <dgm:spPr/>
      <dgm:t>
        <a:bodyPr/>
        <a:lstStyle/>
        <a:p>
          <a:endParaRPr lang="en-GB"/>
        </a:p>
      </dgm:t>
    </dgm:pt>
    <dgm:pt modelId="{6482C2FC-3998-4DB8-81A8-A0E3F6D0921B}" type="sibTrans" cxnId="{67D79EE3-DB4B-44CD-A940-B35F1201FA74}">
      <dgm:prSet/>
      <dgm:spPr/>
      <dgm:t>
        <a:bodyPr/>
        <a:lstStyle/>
        <a:p>
          <a:endParaRPr lang="en-GB"/>
        </a:p>
      </dgm:t>
    </dgm:pt>
    <dgm:pt modelId="{6B718E8E-7CDA-4315-81A7-6D8F5E67C9C3}">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Innovation</a:t>
          </a:r>
        </a:p>
      </dgm:t>
    </dgm:pt>
    <dgm:pt modelId="{1E24C49F-CA5F-4344-BFF2-75345D9DD862}" type="parTrans" cxnId="{C3902E3B-70ED-40A1-A395-C16B1E806154}">
      <dgm:prSet/>
      <dgm:spPr/>
      <dgm:t>
        <a:bodyPr/>
        <a:lstStyle/>
        <a:p>
          <a:endParaRPr lang="en-GB"/>
        </a:p>
      </dgm:t>
    </dgm:pt>
    <dgm:pt modelId="{69101CE8-7135-4FB8-B937-8FFDF8366514}" type="sibTrans" cxnId="{C3902E3B-70ED-40A1-A395-C16B1E806154}">
      <dgm:prSet/>
      <dgm:spPr/>
      <dgm:t>
        <a:bodyPr/>
        <a:lstStyle/>
        <a:p>
          <a:endParaRPr lang="en-GB"/>
        </a:p>
      </dgm:t>
    </dgm:pt>
    <dgm:pt modelId="{E5CB337A-CE1C-453F-B4E6-39DF8CAAEEC4}">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Influential</a:t>
          </a:r>
        </a:p>
      </dgm:t>
    </dgm:pt>
    <dgm:pt modelId="{ADF4D2C2-726D-4A02-BF93-17C92B4CD2D0}" type="parTrans" cxnId="{6F8C40C6-3B4E-4DBA-AB40-AB7D562E4C0E}">
      <dgm:prSet/>
      <dgm:spPr/>
      <dgm:t>
        <a:bodyPr/>
        <a:lstStyle/>
        <a:p>
          <a:endParaRPr lang="en-GB"/>
        </a:p>
      </dgm:t>
    </dgm:pt>
    <dgm:pt modelId="{29494654-76C6-49DF-BAAB-C2A3BB980565}" type="sibTrans" cxnId="{6F8C40C6-3B4E-4DBA-AB40-AB7D562E4C0E}">
      <dgm:prSet/>
      <dgm:spPr/>
      <dgm:t>
        <a:bodyPr/>
        <a:lstStyle/>
        <a:p>
          <a:endParaRPr lang="en-GB"/>
        </a:p>
      </dgm:t>
    </dgm:pt>
    <dgm:pt modelId="{C7EFAA43-9482-4058-93D9-C00E1B95D973}">
      <dgm:prSet/>
      <dgm:spPr>
        <a:xfrm>
          <a:off x="2274705"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a:solidFill>
                <a:srgbClr val="002542">
                  <a:hueOff val="0"/>
                  <a:satOff val="0"/>
                  <a:lumOff val="0"/>
                  <a:alphaOff val="0"/>
                </a:srgbClr>
              </a:solidFill>
              <a:latin typeface="Calibri"/>
              <a:ea typeface="+mn-ea"/>
              <a:cs typeface="+mn-cs"/>
            </a:rPr>
            <a:t>Influence</a:t>
          </a:r>
        </a:p>
      </dgm:t>
    </dgm:pt>
    <dgm:pt modelId="{860FEDE6-9F0E-49D9-B341-B95404DDCB04}" type="parTrans" cxnId="{D83597DA-46D1-4BAA-8DFB-64A6EA0E67B5}">
      <dgm:prSet/>
      <dgm:spPr/>
      <dgm:t>
        <a:bodyPr/>
        <a:lstStyle/>
        <a:p>
          <a:endParaRPr lang="en-GB"/>
        </a:p>
      </dgm:t>
    </dgm:pt>
    <dgm:pt modelId="{6C788C05-D8C9-480F-9E82-7CAA3412B9C9}" type="sibTrans" cxnId="{D83597DA-46D1-4BAA-8DFB-64A6EA0E67B5}">
      <dgm:prSet/>
      <dgm:spPr/>
      <dgm:t>
        <a:bodyPr/>
        <a:lstStyle/>
        <a:p>
          <a:endParaRPr lang="en-GB"/>
        </a:p>
      </dgm:t>
    </dgm:pt>
    <dgm:pt modelId="{07543E6A-2E31-486F-9250-C3647BA71B8C}">
      <dgm:prSet/>
      <dgm:spPr>
        <a:xfrm>
          <a:off x="9083243" y="1738660"/>
          <a:ext cx="1990800" cy="2815211"/>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ln>
        <a:effectLst/>
      </dgm:spPr>
      <dgm:t>
        <a:bodyPr/>
        <a:lstStyle/>
        <a:p>
          <a:pPr>
            <a:buChar char="•"/>
          </a:pPr>
          <a:r>
            <a:rPr lang="en-GB" dirty="0" err="1">
              <a:solidFill>
                <a:srgbClr val="002542">
                  <a:hueOff val="0"/>
                  <a:satOff val="0"/>
                  <a:lumOff val="0"/>
                  <a:alphaOff val="0"/>
                </a:srgbClr>
              </a:solidFill>
              <a:latin typeface="Calibri"/>
              <a:ea typeface="+mn-ea"/>
              <a:cs typeface="+mn-cs"/>
            </a:rPr>
            <a:t>Organi?ation</a:t>
          </a:r>
          <a:endParaRPr lang="en-GB" dirty="0">
            <a:solidFill>
              <a:srgbClr val="002542">
                <a:hueOff val="0"/>
                <a:satOff val="0"/>
                <a:lumOff val="0"/>
                <a:alphaOff val="0"/>
              </a:srgbClr>
            </a:solidFill>
            <a:latin typeface="Calibri"/>
            <a:ea typeface="+mn-ea"/>
            <a:cs typeface="+mn-cs"/>
          </a:endParaRPr>
        </a:p>
      </dgm:t>
    </dgm:pt>
    <dgm:pt modelId="{99A09476-CC94-4E93-AA68-A79D83508ECC}" type="parTrans" cxnId="{2C8D22F6-23BE-43B5-9FB0-F92E5D3775E4}">
      <dgm:prSet/>
      <dgm:spPr/>
      <dgm:t>
        <a:bodyPr/>
        <a:lstStyle/>
        <a:p>
          <a:endParaRPr lang="en-GB"/>
        </a:p>
      </dgm:t>
    </dgm:pt>
    <dgm:pt modelId="{FCC80202-93A9-4B2C-A9C4-D5009C948F7A}" type="sibTrans" cxnId="{2C8D22F6-23BE-43B5-9FB0-F92E5D3775E4}">
      <dgm:prSet/>
      <dgm:spPr/>
      <dgm:t>
        <a:bodyPr/>
        <a:lstStyle/>
        <a:p>
          <a:endParaRPr lang="en-GB"/>
        </a:p>
      </dgm:t>
    </dgm:pt>
    <dgm:pt modelId="{975A53A1-5997-4145-B45A-53FBB9337089}" type="pres">
      <dgm:prSet presAssocID="{BED489EE-5C51-4AF5-98F2-E401E633C0B9}" presName="Name0" presStyleCnt="0">
        <dgm:presLayoutVars>
          <dgm:dir/>
          <dgm:animLvl val="lvl"/>
          <dgm:resizeHandles val="exact"/>
        </dgm:presLayoutVars>
      </dgm:prSet>
      <dgm:spPr/>
    </dgm:pt>
    <dgm:pt modelId="{6A411F37-A335-486E-BAE6-2847EB9F4E8C}" type="pres">
      <dgm:prSet presAssocID="{92FDED5E-ECB2-4348-AAD2-6C38F337835D}" presName="composite" presStyleCnt="0"/>
      <dgm:spPr/>
    </dgm:pt>
    <dgm:pt modelId="{004235B7-D17F-43F0-AEC4-A1595D87F7DC}" type="pres">
      <dgm:prSet presAssocID="{92FDED5E-ECB2-4348-AAD2-6C38F337835D}" presName="parTx" presStyleLbl="alignNode1" presStyleIdx="0" presStyleCnt="5">
        <dgm:presLayoutVars>
          <dgm:chMax val="0"/>
          <dgm:chPref val="0"/>
          <dgm:bulletEnabled val="1"/>
        </dgm:presLayoutVars>
      </dgm:prSet>
      <dgm:spPr/>
    </dgm:pt>
    <dgm:pt modelId="{84370BE0-174F-41A8-BCA3-57D7958765DA}" type="pres">
      <dgm:prSet presAssocID="{92FDED5E-ECB2-4348-AAD2-6C38F337835D}" presName="desTx" presStyleLbl="alignAccFollowNode1" presStyleIdx="0" presStyleCnt="5">
        <dgm:presLayoutVars>
          <dgm:bulletEnabled val="1"/>
        </dgm:presLayoutVars>
      </dgm:prSet>
      <dgm:spPr/>
    </dgm:pt>
    <dgm:pt modelId="{4397A7BF-388A-41EC-B433-E3C37D072711}" type="pres">
      <dgm:prSet presAssocID="{733886D9-AD8E-4ACF-99E9-8769ECC09EF7}" presName="space" presStyleCnt="0"/>
      <dgm:spPr/>
    </dgm:pt>
    <dgm:pt modelId="{21742755-0C46-4796-A64E-AD2D23280782}" type="pres">
      <dgm:prSet presAssocID="{7547AEE7-263B-4312-B8FD-E20E88D12869}" presName="composite" presStyleCnt="0"/>
      <dgm:spPr/>
    </dgm:pt>
    <dgm:pt modelId="{B366E5E3-D649-47BC-BD1F-7D7486F08DD7}" type="pres">
      <dgm:prSet presAssocID="{7547AEE7-263B-4312-B8FD-E20E88D12869}" presName="parTx" presStyleLbl="alignNode1" presStyleIdx="1" presStyleCnt="5">
        <dgm:presLayoutVars>
          <dgm:chMax val="0"/>
          <dgm:chPref val="0"/>
          <dgm:bulletEnabled val="1"/>
        </dgm:presLayoutVars>
      </dgm:prSet>
      <dgm:spPr/>
    </dgm:pt>
    <dgm:pt modelId="{85A7C3C1-A843-4F54-ABD5-B6FC5547293F}" type="pres">
      <dgm:prSet presAssocID="{7547AEE7-263B-4312-B8FD-E20E88D12869}" presName="desTx" presStyleLbl="alignAccFollowNode1" presStyleIdx="1" presStyleCnt="5">
        <dgm:presLayoutVars>
          <dgm:bulletEnabled val="1"/>
        </dgm:presLayoutVars>
      </dgm:prSet>
      <dgm:spPr/>
    </dgm:pt>
    <dgm:pt modelId="{9417548C-4741-42C8-839B-3C0470776D0D}" type="pres">
      <dgm:prSet presAssocID="{FBF2356B-76CD-4659-99D4-3BE80FBEB690}" presName="space" presStyleCnt="0"/>
      <dgm:spPr/>
    </dgm:pt>
    <dgm:pt modelId="{07F3009A-90D5-4A9C-98E7-0AF738362EDE}" type="pres">
      <dgm:prSet presAssocID="{BA1B1214-EF1E-4888-B704-CC3D5533A7D2}" presName="composite" presStyleCnt="0"/>
      <dgm:spPr/>
    </dgm:pt>
    <dgm:pt modelId="{7ACDC395-AF61-45D1-91DB-B82BEFB42E81}" type="pres">
      <dgm:prSet presAssocID="{BA1B1214-EF1E-4888-B704-CC3D5533A7D2}" presName="parTx" presStyleLbl="alignNode1" presStyleIdx="2" presStyleCnt="5">
        <dgm:presLayoutVars>
          <dgm:chMax val="0"/>
          <dgm:chPref val="0"/>
          <dgm:bulletEnabled val="1"/>
        </dgm:presLayoutVars>
      </dgm:prSet>
      <dgm:spPr/>
    </dgm:pt>
    <dgm:pt modelId="{FA7A7879-E349-474F-89EF-73A1E7F499E2}" type="pres">
      <dgm:prSet presAssocID="{BA1B1214-EF1E-4888-B704-CC3D5533A7D2}" presName="desTx" presStyleLbl="alignAccFollowNode1" presStyleIdx="2" presStyleCnt="5">
        <dgm:presLayoutVars>
          <dgm:bulletEnabled val="1"/>
        </dgm:presLayoutVars>
      </dgm:prSet>
      <dgm:spPr/>
    </dgm:pt>
    <dgm:pt modelId="{5C7ED823-E99F-4155-AEF0-399E427C68ED}" type="pres">
      <dgm:prSet presAssocID="{5781EE61-22C2-40FC-B16C-BD011178BF9A}" presName="space" presStyleCnt="0"/>
      <dgm:spPr/>
    </dgm:pt>
    <dgm:pt modelId="{2CBE74E7-18DF-4CF5-9009-7D5B18A6F17C}" type="pres">
      <dgm:prSet presAssocID="{90816DB8-B39D-48CA-95F0-B08EED8D4B3E}" presName="composite" presStyleCnt="0"/>
      <dgm:spPr/>
    </dgm:pt>
    <dgm:pt modelId="{179B55D5-DCFE-4F4F-90A3-FAE865829C79}" type="pres">
      <dgm:prSet presAssocID="{90816DB8-B39D-48CA-95F0-B08EED8D4B3E}" presName="parTx" presStyleLbl="alignNode1" presStyleIdx="3" presStyleCnt="5">
        <dgm:presLayoutVars>
          <dgm:chMax val="0"/>
          <dgm:chPref val="0"/>
          <dgm:bulletEnabled val="1"/>
        </dgm:presLayoutVars>
      </dgm:prSet>
      <dgm:spPr/>
    </dgm:pt>
    <dgm:pt modelId="{9E1D5133-808C-4EE9-9FA4-F94085A6F411}" type="pres">
      <dgm:prSet presAssocID="{90816DB8-B39D-48CA-95F0-B08EED8D4B3E}" presName="desTx" presStyleLbl="alignAccFollowNode1" presStyleIdx="3" presStyleCnt="5">
        <dgm:presLayoutVars>
          <dgm:bulletEnabled val="1"/>
        </dgm:presLayoutVars>
      </dgm:prSet>
      <dgm:spPr/>
    </dgm:pt>
    <dgm:pt modelId="{6E5DFCB2-2D3E-492E-A1BC-B14267E19A7F}" type="pres">
      <dgm:prSet presAssocID="{C3268B55-D46B-4A7F-8DEB-9637FD0BD2A3}" presName="space" presStyleCnt="0"/>
      <dgm:spPr/>
    </dgm:pt>
    <dgm:pt modelId="{2CE54F23-C0EC-4CA6-BF03-7A81C2272D51}" type="pres">
      <dgm:prSet presAssocID="{D6D2D5D7-0778-4BC5-B268-EE3677C78104}" presName="composite" presStyleCnt="0"/>
      <dgm:spPr/>
    </dgm:pt>
    <dgm:pt modelId="{53353CC2-A017-4C5D-AC22-F7A0DDF07698}" type="pres">
      <dgm:prSet presAssocID="{D6D2D5D7-0778-4BC5-B268-EE3677C78104}" presName="parTx" presStyleLbl="alignNode1" presStyleIdx="4" presStyleCnt="5">
        <dgm:presLayoutVars>
          <dgm:chMax val="0"/>
          <dgm:chPref val="0"/>
          <dgm:bulletEnabled val="1"/>
        </dgm:presLayoutVars>
      </dgm:prSet>
      <dgm:spPr/>
    </dgm:pt>
    <dgm:pt modelId="{F38D8E21-99AC-4F4C-97BF-ECE4AD28CD0E}" type="pres">
      <dgm:prSet presAssocID="{D6D2D5D7-0778-4BC5-B268-EE3677C78104}" presName="desTx" presStyleLbl="alignAccFollowNode1" presStyleIdx="4" presStyleCnt="5">
        <dgm:presLayoutVars>
          <dgm:bulletEnabled val="1"/>
        </dgm:presLayoutVars>
      </dgm:prSet>
      <dgm:spPr/>
    </dgm:pt>
  </dgm:ptLst>
  <dgm:cxnLst>
    <dgm:cxn modelId="{5F15BB00-CB66-4512-A6B3-0E9856755B43}" type="presOf" srcId="{C7EFAA43-9482-4058-93D9-C00E1B95D973}" destId="{85A7C3C1-A843-4F54-ABD5-B6FC5547293F}" srcOrd="0" destOrd="5" presId="urn:microsoft.com/office/officeart/2005/8/layout/hList1"/>
    <dgm:cxn modelId="{18231D04-517C-4133-B5F0-7D3C9B17062F}" srcId="{7547AEE7-263B-4312-B8FD-E20E88D12869}" destId="{6891F186-81E1-4BB4-A64A-67DF4AC22D57}" srcOrd="6" destOrd="0" parTransId="{8E74B85A-C777-4167-A65C-6CB6BA3B463D}" sibTransId="{6DF326E5-DC75-4793-B818-6FFE6B0ED4CF}"/>
    <dgm:cxn modelId="{9CC11F06-0E1C-4AB1-ABA7-C13FBDBB2BDB}" type="presOf" srcId="{D6D2D5D7-0778-4BC5-B268-EE3677C78104}" destId="{53353CC2-A017-4C5D-AC22-F7A0DDF07698}" srcOrd="0" destOrd="0" presId="urn:microsoft.com/office/officeart/2005/8/layout/hList1"/>
    <dgm:cxn modelId="{80C8C209-3201-4944-957E-49C815587A39}" srcId="{92FDED5E-ECB2-4348-AAD2-6C38F337835D}" destId="{21794D57-51AB-4306-A1A9-DAA0DB9BC217}" srcOrd="0" destOrd="0" parTransId="{F15B7855-3445-4B0C-A1E1-79013BE2B776}" sibTransId="{59093475-59ED-433A-95AF-5906D9D8F057}"/>
    <dgm:cxn modelId="{D5CC0E0D-BDFE-41F2-AF02-DF1A976867FC}" srcId="{BED489EE-5C51-4AF5-98F2-E401E633C0B9}" destId="{90816DB8-B39D-48CA-95F0-B08EED8D4B3E}" srcOrd="3" destOrd="0" parTransId="{7748700A-782E-4E2D-87F0-35F7449D093F}" sibTransId="{C3268B55-D46B-4A7F-8DEB-9637FD0BD2A3}"/>
    <dgm:cxn modelId="{929F6619-628B-49FD-8394-F16F575FA24B}" srcId="{D6D2D5D7-0778-4BC5-B268-EE3677C78104}" destId="{8DB416FC-7900-4720-AC37-41DA94A3AE62}" srcOrd="2" destOrd="0" parTransId="{3A8B275D-A5F0-46E1-A400-9FCDD6DBF4B7}" sibTransId="{1E7F4D21-F774-419B-9215-09BBB13A09DB}"/>
    <dgm:cxn modelId="{8BD6681A-15CE-437B-B266-E3ACF9A43D79}" type="presOf" srcId="{A481D7BC-B27B-4B67-BA06-497BABC693C8}" destId="{9E1D5133-808C-4EE9-9FA4-F94085A6F411}" srcOrd="0" destOrd="2" presId="urn:microsoft.com/office/officeart/2005/8/layout/hList1"/>
    <dgm:cxn modelId="{4C497728-BD43-4D18-B2EE-C2E8D27BF95E}" srcId="{BED489EE-5C51-4AF5-98F2-E401E633C0B9}" destId="{7547AEE7-263B-4312-B8FD-E20E88D12869}" srcOrd="1" destOrd="0" parTransId="{BDF536DE-33B2-4C6A-BFF8-8A29100FD680}" sibTransId="{FBF2356B-76CD-4659-99D4-3BE80FBEB690}"/>
    <dgm:cxn modelId="{C449EC28-6BB6-41B6-9DAD-47E62B4BFD59}" type="presOf" srcId="{8D240ECD-560C-4FE6-95CF-CA13E13A0132}" destId="{9E1D5133-808C-4EE9-9FA4-F94085A6F411}" srcOrd="0" destOrd="1" presId="urn:microsoft.com/office/officeart/2005/8/layout/hList1"/>
    <dgm:cxn modelId="{0A78EC2A-545F-4A02-AEE1-B5B2259E7C31}" type="presOf" srcId="{A676BBA3-29A2-4A4C-AF8C-161E5A99AFC0}" destId="{FA7A7879-E349-474F-89EF-73A1E7F499E2}" srcOrd="0" destOrd="2" presId="urn:microsoft.com/office/officeart/2005/8/layout/hList1"/>
    <dgm:cxn modelId="{0B09ED2A-9AAA-40DD-8AAA-6518292FEBC0}" srcId="{BA1B1214-EF1E-4888-B704-CC3D5533A7D2}" destId="{1BC21239-7CCF-4A45-9DB0-4A6F412052A0}" srcOrd="1" destOrd="0" parTransId="{43AFC957-51F0-4B91-881F-CEE60AB35E69}" sibTransId="{40229EED-23E2-451E-9245-7BACA254B9EE}"/>
    <dgm:cxn modelId="{AEB1FA2F-43A2-4F40-8F13-2FD0DCFFF276}" type="presOf" srcId="{7547AEE7-263B-4312-B8FD-E20E88D12869}" destId="{B366E5E3-D649-47BC-BD1F-7D7486F08DD7}" srcOrd="0" destOrd="0" presId="urn:microsoft.com/office/officeart/2005/8/layout/hList1"/>
    <dgm:cxn modelId="{81421331-CFBC-4EE4-B554-3BB20C9304F0}" type="presOf" srcId="{1BC21239-7CCF-4A45-9DB0-4A6F412052A0}" destId="{FA7A7879-E349-474F-89EF-73A1E7F499E2}" srcOrd="0" destOrd="1" presId="urn:microsoft.com/office/officeart/2005/8/layout/hList1"/>
    <dgm:cxn modelId="{70C77831-9496-412A-9F43-73E21DA64448}" type="presOf" srcId="{BA1B1214-EF1E-4888-B704-CC3D5533A7D2}" destId="{7ACDC395-AF61-45D1-91DB-B82BEFB42E81}" srcOrd="0" destOrd="0" presId="urn:microsoft.com/office/officeart/2005/8/layout/hList1"/>
    <dgm:cxn modelId="{C3902E3B-70ED-40A1-A395-C16B1E806154}" srcId="{D6D2D5D7-0778-4BC5-B268-EE3677C78104}" destId="{6B718E8E-7CDA-4315-81A7-6D8F5E67C9C3}" srcOrd="6" destOrd="0" parTransId="{1E24C49F-CA5F-4344-BFF2-75345D9DD862}" sibTransId="{69101CE8-7135-4FB8-B937-8FFDF8366514}"/>
    <dgm:cxn modelId="{F830193D-452C-440F-9625-120F32976BC6}" type="presOf" srcId="{3685B54B-25AE-42FD-B446-687AA172B0DC}" destId="{F38D8E21-99AC-4F4C-97BF-ECE4AD28CD0E}" srcOrd="0" destOrd="5" presId="urn:microsoft.com/office/officeart/2005/8/layout/hList1"/>
    <dgm:cxn modelId="{39753041-38EC-423D-B265-D6BBA7FAA7BF}" srcId="{90816DB8-B39D-48CA-95F0-B08EED8D4B3E}" destId="{B9E1E4B6-DB60-4EBC-8248-9996142172F4}" srcOrd="5" destOrd="0" parTransId="{8FC5154D-F8AA-499D-8CE7-937C53914C74}" sibTransId="{5FEC3A97-4F0A-4FA3-91A1-34AB001F3D37}"/>
    <dgm:cxn modelId="{321F8961-7177-433D-A420-C582085D7FE9}" type="presOf" srcId="{CE50CC1E-6814-4FCE-BAAD-2D2D5EEBA828}" destId="{85A7C3C1-A843-4F54-ABD5-B6FC5547293F}" srcOrd="0" destOrd="0" presId="urn:microsoft.com/office/officeart/2005/8/layout/hList1"/>
    <dgm:cxn modelId="{41657062-7005-4CCA-A2FB-5DDD1D8BB21E}" srcId="{BED489EE-5C51-4AF5-98F2-E401E633C0B9}" destId="{D6D2D5D7-0778-4BC5-B268-EE3677C78104}" srcOrd="4" destOrd="0" parTransId="{1ACAA846-10B9-4CB9-B6A1-E723F63C38C5}" sibTransId="{9FBE034F-B60F-4BF6-8524-4AB23E8E697B}"/>
    <dgm:cxn modelId="{FA094863-D536-4930-A94B-ADB8D2FF7357}" srcId="{BED489EE-5C51-4AF5-98F2-E401E633C0B9}" destId="{BA1B1214-EF1E-4888-B704-CC3D5533A7D2}" srcOrd="2" destOrd="0" parTransId="{1E43961E-8752-4457-86BC-9227F360F745}" sibTransId="{5781EE61-22C2-40FC-B16C-BD011178BF9A}"/>
    <dgm:cxn modelId="{3CB82944-BCE7-4A9E-8C34-66A6899F9A6C}" type="presOf" srcId="{9759A138-4ED1-45C0-8BFF-8769EEB74735}" destId="{9E1D5133-808C-4EE9-9FA4-F94085A6F411}" srcOrd="0" destOrd="0" presId="urn:microsoft.com/office/officeart/2005/8/layout/hList1"/>
    <dgm:cxn modelId="{FCD69947-4FC1-4A39-A64E-0A3B075E6AD7}" type="presOf" srcId="{0646BAB4-0DA4-4E9A-BC1A-80F9833E5F8C}" destId="{84370BE0-174F-41A8-BCA3-57D7958765DA}" srcOrd="0" destOrd="1" presId="urn:microsoft.com/office/officeart/2005/8/layout/hList1"/>
    <dgm:cxn modelId="{DE4E0848-FC92-4689-9670-E5B05CBF5CA1}" srcId="{D6D2D5D7-0778-4BC5-B268-EE3677C78104}" destId="{8824643D-927B-440B-8AAC-6E22E1D5B72E}" srcOrd="0" destOrd="0" parTransId="{4F2180AC-BB5C-4EDA-AAE1-B89F8437DF29}" sibTransId="{F98814D0-074F-4488-BE50-44591638EF41}"/>
    <dgm:cxn modelId="{44D23469-E361-4CEE-8C7D-70FF88C4C577}" type="presOf" srcId="{07543E6A-2E31-486F-9250-C3647BA71B8C}" destId="{F38D8E21-99AC-4F4C-97BF-ECE4AD28CD0E}" srcOrd="0" destOrd="1" presId="urn:microsoft.com/office/officeart/2005/8/layout/hList1"/>
    <dgm:cxn modelId="{6846934A-F243-44FD-B1FE-55C036880FA8}" srcId="{D6D2D5D7-0778-4BC5-B268-EE3677C78104}" destId="{9B5088A0-3380-4433-8402-0BE1DA800F29}" srcOrd="7" destOrd="0" parTransId="{D26D8C32-8F14-4DA6-8B73-98920CA17E78}" sibTransId="{1DE1F757-69B9-4024-A2AE-8CAA1B5C5125}"/>
    <dgm:cxn modelId="{61FEBA6A-13BA-44C0-A600-1B2242FC2AA3}" srcId="{92FDED5E-ECB2-4348-AAD2-6C38F337835D}" destId="{9C869C4C-8448-4062-B5C6-72ECCEDA1386}" srcOrd="2" destOrd="0" parTransId="{553CA024-9C28-47AF-81EF-FE5C9556495D}" sibTransId="{8021EED8-1207-4BF5-BB47-8180E0ECE2DA}"/>
    <dgm:cxn modelId="{92D7186B-BB7F-43C1-84EE-B71BCDB18316}" srcId="{BED489EE-5C51-4AF5-98F2-E401E633C0B9}" destId="{92FDED5E-ECB2-4348-AAD2-6C38F337835D}" srcOrd="0" destOrd="0" parTransId="{E2DA4E07-2494-4EAB-BBE9-07640E6EEC9F}" sibTransId="{733886D9-AD8E-4ACF-99E9-8769ECC09EF7}"/>
    <dgm:cxn modelId="{1B4DCB6B-A901-422B-86CB-C7CCEFC01541}" type="presOf" srcId="{21794D57-51AB-4306-A1A9-DAA0DB9BC217}" destId="{84370BE0-174F-41A8-BCA3-57D7958765DA}" srcOrd="0" destOrd="0" presId="urn:microsoft.com/office/officeart/2005/8/layout/hList1"/>
    <dgm:cxn modelId="{48E3B44C-5DAC-4383-937D-F44DC5B7D762}" type="presOf" srcId="{B56547CE-0EB0-44ED-9A92-E557D751D8DF}" destId="{F38D8E21-99AC-4F4C-97BF-ECE4AD28CD0E}" srcOrd="0" destOrd="4" presId="urn:microsoft.com/office/officeart/2005/8/layout/hList1"/>
    <dgm:cxn modelId="{54FA224E-C4F8-4316-807E-6542BEB80EA0}" srcId="{7547AEE7-263B-4312-B8FD-E20E88D12869}" destId="{571FF87A-9A64-4156-A254-E46D7EBF1311}" srcOrd="2" destOrd="0" parTransId="{4DBC9BA5-EFF5-49BF-9361-B2732D1DA6FE}" sibTransId="{1E3CB0E2-B715-43AA-A6F9-F6FC56A9E058}"/>
    <dgm:cxn modelId="{E8C4F06E-99C4-4A01-AFD4-C27E24E37D96}" type="presOf" srcId="{38C1FBB1-69BF-4B0B-AE76-C8BEEBDE56ED}" destId="{9E1D5133-808C-4EE9-9FA4-F94085A6F411}" srcOrd="0" destOrd="4" presId="urn:microsoft.com/office/officeart/2005/8/layout/hList1"/>
    <dgm:cxn modelId="{AD3B196F-5913-4C37-803C-618E9022257F}" type="presOf" srcId="{8DB416FC-7900-4720-AC37-41DA94A3AE62}" destId="{F38D8E21-99AC-4F4C-97BF-ECE4AD28CD0E}" srcOrd="0" destOrd="2" presId="urn:microsoft.com/office/officeart/2005/8/layout/hList1"/>
    <dgm:cxn modelId="{5FD3EE51-D558-4AFC-993E-22A093A36BFE}" type="presOf" srcId="{E904D980-CEC7-43F2-8E49-C4B19B0F6C83}" destId="{9E1D5133-808C-4EE9-9FA4-F94085A6F411}" srcOrd="0" destOrd="3" presId="urn:microsoft.com/office/officeart/2005/8/layout/hList1"/>
    <dgm:cxn modelId="{A3517553-D345-4500-ABD9-E2F30787F599}" srcId="{90816DB8-B39D-48CA-95F0-B08EED8D4B3E}" destId="{8D240ECD-560C-4FE6-95CF-CA13E13A0132}" srcOrd="1" destOrd="0" parTransId="{48B4C9E6-2846-4BAE-B834-404F6D00EEB2}" sibTransId="{FFA4389D-D714-4184-B306-822436A11F2E}"/>
    <dgm:cxn modelId="{0B5D207C-EF49-4EA7-9F3D-8AAABE5B62EC}" type="presOf" srcId="{8824643D-927B-440B-8AAC-6E22E1D5B72E}" destId="{F38D8E21-99AC-4F4C-97BF-ECE4AD28CD0E}" srcOrd="0" destOrd="0" presId="urn:microsoft.com/office/officeart/2005/8/layout/hList1"/>
    <dgm:cxn modelId="{D8A1FC83-CA80-493A-908E-77B8635CA220}" type="presOf" srcId="{B9E1E4B6-DB60-4EBC-8248-9996142172F4}" destId="{9E1D5133-808C-4EE9-9FA4-F94085A6F411}" srcOrd="0" destOrd="5" presId="urn:microsoft.com/office/officeart/2005/8/layout/hList1"/>
    <dgm:cxn modelId="{E5988685-4A96-4814-A091-58A7165C74DA}" srcId="{92FDED5E-ECB2-4348-AAD2-6C38F337835D}" destId="{0646BAB4-0DA4-4E9A-BC1A-80F9833E5F8C}" srcOrd="1" destOrd="0" parTransId="{969CE86C-6685-47A0-99F6-8C2D3D0597BB}" sibTransId="{5D8DF284-8143-4F23-ADD8-F0AFB62E31B8}"/>
    <dgm:cxn modelId="{E30BE38B-0256-47BE-97CF-F6EE1A4B3425}" type="presOf" srcId="{9B5088A0-3380-4433-8402-0BE1DA800F29}" destId="{F38D8E21-99AC-4F4C-97BF-ECE4AD28CD0E}" srcOrd="0" destOrd="7" presId="urn:microsoft.com/office/officeart/2005/8/layout/hList1"/>
    <dgm:cxn modelId="{26646393-6635-4ACB-90D9-4296D008DC61}" srcId="{90816DB8-B39D-48CA-95F0-B08EED8D4B3E}" destId="{A481D7BC-B27B-4B67-BA06-497BABC693C8}" srcOrd="2" destOrd="0" parTransId="{D025DE2C-D456-43E2-AF83-25A703DDF472}" sibTransId="{D1EBD47F-4C7A-4D05-921A-4F95382959B7}"/>
    <dgm:cxn modelId="{86C2A99D-60D8-45BE-9711-F277EF5B5D73}" type="presOf" srcId="{7716D1E0-DA9D-4934-BA9A-A5829DDA8814}" destId="{9E1D5133-808C-4EE9-9FA4-F94085A6F411}" srcOrd="0" destOrd="6" presId="urn:microsoft.com/office/officeart/2005/8/layout/hList1"/>
    <dgm:cxn modelId="{7A16799F-9A7C-4E9F-A16F-BD44A1CD5428}" type="presOf" srcId="{B53901AB-C5F8-4E30-92B7-AA6D840263DF}" destId="{F38D8E21-99AC-4F4C-97BF-ECE4AD28CD0E}" srcOrd="0" destOrd="3" presId="urn:microsoft.com/office/officeart/2005/8/layout/hList1"/>
    <dgm:cxn modelId="{858D25A3-3C34-4065-A8CC-87485119FB79}" type="presOf" srcId="{6891F186-81E1-4BB4-A64A-67DF4AC22D57}" destId="{85A7C3C1-A843-4F54-ABD5-B6FC5547293F}" srcOrd="0" destOrd="6" presId="urn:microsoft.com/office/officeart/2005/8/layout/hList1"/>
    <dgm:cxn modelId="{28AAE9A3-54BA-45A3-B2E6-F4A769E56FD1}" srcId="{D6D2D5D7-0778-4BC5-B268-EE3677C78104}" destId="{B56547CE-0EB0-44ED-9A92-E557D751D8DF}" srcOrd="4" destOrd="0" parTransId="{78674DFA-D53A-4C63-8E01-D4EBC9D8C8C3}" sibTransId="{FA208E01-37FE-42FB-94C5-0A2433B3F762}"/>
    <dgm:cxn modelId="{B9C6CEA4-25B7-41A2-A559-DE1D1E16D932}" srcId="{BA1B1214-EF1E-4888-B704-CC3D5533A7D2}" destId="{AA677565-4DB6-4BF8-ABFF-5BB944BACD35}" srcOrd="0" destOrd="0" parTransId="{673B1099-947A-4630-BBBE-44D66E1F5648}" sibTransId="{B95014BE-775D-4846-8FCC-6FBD6CC19328}"/>
    <dgm:cxn modelId="{A1BA05AF-A721-4209-AA48-D2ACBAFDA78F}" srcId="{90816DB8-B39D-48CA-95F0-B08EED8D4B3E}" destId="{38C1FBB1-69BF-4B0B-AE76-C8BEEBDE56ED}" srcOrd="4" destOrd="0" parTransId="{5951FB0E-6803-4D35-9B4C-B67ABC410575}" sibTransId="{3D36CAC1-D9BF-4924-B06E-B02232460449}"/>
    <dgm:cxn modelId="{A0C088B3-C28C-48F5-918F-8BE485D0BDB0}" type="presOf" srcId="{E5CB337A-CE1C-453F-B4E6-39DF8CAAEEC4}" destId="{85A7C3C1-A843-4F54-ABD5-B6FC5547293F}" srcOrd="0" destOrd="4" presId="urn:microsoft.com/office/officeart/2005/8/layout/hList1"/>
    <dgm:cxn modelId="{558A36B5-8CBA-472F-9596-EB5FF9A65CB9}" type="presOf" srcId="{1852AD48-9661-4316-BC0C-1C2080B16A48}" destId="{85A7C3C1-A843-4F54-ABD5-B6FC5547293F}" srcOrd="0" destOrd="3" presId="urn:microsoft.com/office/officeart/2005/8/layout/hList1"/>
    <dgm:cxn modelId="{8CD648B5-1EEB-4FE4-8293-5DD6E23B3F75}" srcId="{D6D2D5D7-0778-4BC5-B268-EE3677C78104}" destId="{3685B54B-25AE-42FD-B446-687AA172B0DC}" srcOrd="5" destOrd="0" parTransId="{F9AF3D1B-9682-4C17-8278-0C8810D68C0C}" sibTransId="{681BDE64-E43A-4F72-961B-EE3B33699D2B}"/>
    <dgm:cxn modelId="{8EC568BB-4AF6-40AA-8796-E4DBB7E3349C}" srcId="{7547AEE7-263B-4312-B8FD-E20E88D12869}" destId="{CE50CC1E-6814-4FCE-BAAD-2D2D5EEBA828}" srcOrd="0" destOrd="0" parTransId="{B44F64A9-4685-4703-970B-1F51450A236E}" sibTransId="{189C4004-C146-4984-AC8D-2FF2B295232B}"/>
    <dgm:cxn modelId="{BAF8D3BB-7B8A-4EB3-A5F8-C8768D2CC9C1}" type="presOf" srcId="{BED489EE-5C51-4AF5-98F2-E401E633C0B9}" destId="{975A53A1-5997-4145-B45A-53FBB9337089}" srcOrd="0" destOrd="0" presId="urn:microsoft.com/office/officeart/2005/8/layout/hList1"/>
    <dgm:cxn modelId="{FBC17ABC-A2E9-4198-8F82-1F958C6DFDB5}" srcId="{7547AEE7-263B-4312-B8FD-E20E88D12869}" destId="{1852AD48-9661-4316-BC0C-1C2080B16A48}" srcOrd="3" destOrd="0" parTransId="{1E9687AE-72D3-41A1-A70C-97AE5AFEC14B}" sibTransId="{C8CC587C-D48D-405F-A90A-69166A5FC8D3}"/>
    <dgm:cxn modelId="{7A0D72C3-D7B7-44D9-AE90-B96F9AF1D67F}" type="presOf" srcId="{6B718E8E-7CDA-4315-81A7-6D8F5E67C9C3}" destId="{F38D8E21-99AC-4F4C-97BF-ECE4AD28CD0E}" srcOrd="0" destOrd="6" presId="urn:microsoft.com/office/officeart/2005/8/layout/hList1"/>
    <dgm:cxn modelId="{6F8C40C6-3B4E-4DBA-AB40-AB7D562E4C0E}" srcId="{7547AEE7-263B-4312-B8FD-E20E88D12869}" destId="{E5CB337A-CE1C-453F-B4E6-39DF8CAAEEC4}" srcOrd="4" destOrd="0" parTransId="{ADF4D2C2-726D-4A02-BF93-17C92B4CD2D0}" sibTransId="{29494654-76C6-49DF-BAAB-C2A3BB980565}"/>
    <dgm:cxn modelId="{5D9BB0C7-9393-4F57-9B93-DC27ABE3D2D5}" type="presOf" srcId="{936830EF-1F06-408E-8813-E2D93D66BCF1}" destId="{85A7C3C1-A843-4F54-ABD5-B6FC5547293F}" srcOrd="0" destOrd="1" presId="urn:microsoft.com/office/officeart/2005/8/layout/hList1"/>
    <dgm:cxn modelId="{EC488DC8-041D-4625-9AA2-73ADB4B39D18}" srcId="{BA1B1214-EF1E-4888-B704-CC3D5533A7D2}" destId="{52E92F9D-1786-4D11-8F54-11381C2E2315}" srcOrd="3" destOrd="0" parTransId="{86F649B0-9910-42F5-A962-E606C37B2CA9}" sibTransId="{EE42D9D8-CFB3-41EC-9525-E53C1E7C2487}"/>
    <dgm:cxn modelId="{D83597DA-46D1-4BAA-8DFB-64A6EA0E67B5}" srcId="{7547AEE7-263B-4312-B8FD-E20E88D12869}" destId="{C7EFAA43-9482-4058-93D9-C00E1B95D973}" srcOrd="5" destOrd="0" parTransId="{860FEDE6-9F0E-49D9-B341-B95404DDCB04}" sibTransId="{6C788C05-D8C9-480F-9E82-7CAA3412B9C9}"/>
    <dgm:cxn modelId="{01CE44DF-333C-4A65-AE8C-5238F503762D}" srcId="{90816DB8-B39D-48CA-95F0-B08EED8D4B3E}" destId="{9759A138-4ED1-45C0-8BFF-8769EEB74735}" srcOrd="0" destOrd="0" parTransId="{69468B87-F83C-484B-A3BB-6DB5FB21768A}" sibTransId="{37E14BFE-D1DB-4E17-9F4D-24AAC6414781}"/>
    <dgm:cxn modelId="{67D79EE3-DB4B-44CD-A940-B35F1201FA74}" srcId="{90816DB8-B39D-48CA-95F0-B08EED8D4B3E}" destId="{7716D1E0-DA9D-4934-BA9A-A5829DDA8814}" srcOrd="6" destOrd="0" parTransId="{5E02D052-BCE4-4C45-8337-8B4D2CA9F329}" sibTransId="{6482C2FC-3998-4DB8-81A8-A0E3F6D0921B}"/>
    <dgm:cxn modelId="{5BD246E8-467C-4776-8737-8E4416C1DCD0}" srcId="{7547AEE7-263B-4312-B8FD-E20E88D12869}" destId="{936830EF-1F06-408E-8813-E2D93D66BCF1}" srcOrd="1" destOrd="0" parTransId="{E5DFB3F8-8D67-46AB-935E-B08F23C8BEB9}" sibTransId="{2BB3671A-E8F1-448A-8146-E1578D6C209C}"/>
    <dgm:cxn modelId="{C0887FE9-6803-4CD0-9BEF-BCA2DA810837}" type="presOf" srcId="{9C869C4C-8448-4062-B5C6-72ECCEDA1386}" destId="{84370BE0-174F-41A8-BCA3-57D7958765DA}" srcOrd="0" destOrd="2" presId="urn:microsoft.com/office/officeart/2005/8/layout/hList1"/>
    <dgm:cxn modelId="{7F354AEC-9E34-41A5-8ACF-E9567F05A70D}" type="presOf" srcId="{90816DB8-B39D-48CA-95F0-B08EED8D4B3E}" destId="{179B55D5-DCFE-4F4F-90A3-FAE865829C79}" srcOrd="0" destOrd="0" presId="urn:microsoft.com/office/officeart/2005/8/layout/hList1"/>
    <dgm:cxn modelId="{C5C126F1-0DDA-4A8E-AFA3-601FFF55785E}" srcId="{D6D2D5D7-0778-4BC5-B268-EE3677C78104}" destId="{B53901AB-C5F8-4E30-92B7-AA6D840263DF}" srcOrd="3" destOrd="0" parTransId="{503492DA-8E72-4973-BE0E-03AA7BD4F02C}" sibTransId="{D8299527-3C11-4967-B55A-1552CACF8F5A}"/>
    <dgm:cxn modelId="{E37C93F5-343B-4155-A25B-B1A9AEB91AA8}" type="presOf" srcId="{AA677565-4DB6-4BF8-ABFF-5BB944BACD35}" destId="{FA7A7879-E349-474F-89EF-73A1E7F499E2}" srcOrd="0" destOrd="0" presId="urn:microsoft.com/office/officeart/2005/8/layout/hList1"/>
    <dgm:cxn modelId="{2C8D22F6-23BE-43B5-9FB0-F92E5D3775E4}" srcId="{D6D2D5D7-0778-4BC5-B268-EE3677C78104}" destId="{07543E6A-2E31-486F-9250-C3647BA71B8C}" srcOrd="1" destOrd="0" parTransId="{99A09476-CC94-4E93-AA68-A79D83508ECC}" sibTransId="{FCC80202-93A9-4B2C-A9C4-D5009C948F7A}"/>
    <dgm:cxn modelId="{E5C8D5F9-6FEB-4A5B-AABE-9111C3BD5B1B}" srcId="{BA1B1214-EF1E-4888-B704-CC3D5533A7D2}" destId="{A676BBA3-29A2-4A4C-AF8C-161E5A99AFC0}" srcOrd="2" destOrd="0" parTransId="{9F1BFAA3-3672-4207-B412-2E1EBD4B652A}" sibTransId="{2C103F88-DB0C-4E4D-B518-8FF9DA2036DD}"/>
    <dgm:cxn modelId="{94D370FA-0BA1-402D-8813-7C771E5ACD25}" type="presOf" srcId="{571FF87A-9A64-4156-A254-E46D7EBF1311}" destId="{85A7C3C1-A843-4F54-ABD5-B6FC5547293F}" srcOrd="0" destOrd="2" presId="urn:microsoft.com/office/officeart/2005/8/layout/hList1"/>
    <dgm:cxn modelId="{4AEB8FFA-387E-4FC9-A208-5EB217C6F262}" srcId="{90816DB8-B39D-48CA-95F0-B08EED8D4B3E}" destId="{E904D980-CEC7-43F2-8E49-C4B19B0F6C83}" srcOrd="3" destOrd="0" parTransId="{042D2E46-104D-40B8-B404-FCB9B8D9A0A6}" sibTransId="{7D59EB59-E452-488C-9F80-F45B5A216813}"/>
    <dgm:cxn modelId="{9A97DCFA-4C97-4573-9EEC-FA41C55254EC}" type="presOf" srcId="{92FDED5E-ECB2-4348-AAD2-6C38F337835D}" destId="{004235B7-D17F-43F0-AEC4-A1595D87F7DC}" srcOrd="0" destOrd="0" presId="urn:microsoft.com/office/officeart/2005/8/layout/hList1"/>
    <dgm:cxn modelId="{9BCDAEFD-1E23-4FA5-B524-DA18984D0E60}" type="presOf" srcId="{52E92F9D-1786-4D11-8F54-11381C2E2315}" destId="{FA7A7879-E349-474F-89EF-73A1E7F499E2}" srcOrd="0" destOrd="3" presId="urn:microsoft.com/office/officeart/2005/8/layout/hList1"/>
    <dgm:cxn modelId="{61EE80B3-4675-4E6E-966B-C7CDE5A3E3AC}" type="presParOf" srcId="{975A53A1-5997-4145-B45A-53FBB9337089}" destId="{6A411F37-A335-486E-BAE6-2847EB9F4E8C}" srcOrd="0" destOrd="0" presId="urn:microsoft.com/office/officeart/2005/8/layout/hList1"/>
    <dgm:cxn modelId="{1A23EA71-D5F2-4202-A57E-507AE53D464F}" type="presParOf" srcId="{6A411F37-A335-486E-BAE6-2847EB9F4E8C}" destId="{004235B7-D17F-43F0-AEC4-A1595D87F7DC}" srcOrd="0" destOrd="0" presId="urn:microsoft.com/office/officeart/2005/8/layout/hList1"/>
    <dgm:cxn modelId="{5AAD6BA3-4828-41D1-9E42-A12753B8D45F}" type="presParOf" srcId="{6A411F37-A335-486E-BAE6-2847EB9F4E8C}" destId="{84370BE0-174F-41A8-BCA3-57D7958765DA}" srcOrd="1" destOrd="0" presId="urn:microsoft.com/office/officeart/2005/8/layout/hList1"/>
    <dgm:cxn modelId="{EDC95AED-B88F-4D71-965E-2A4009D2F279}" type="presParOf" srcId="{975A53A1-5997-4145-B45A-53FBB9337089}" destId="{4397A7BF-388A-41EC-B433-E3C37D072711}" srcOrd="1" destOrd="0" presId="urn:microsoft.com/office/officeart/2005/8/layout/hList1"/>
    <dgm:cxn modelId="{C10EE896-8A4A-4E7B-A24B-408799FC8787}" type="presParOf" srcId="{975A53A1-5997-4145-B45A-53FBB9337089}" destId="{21742755-0C46-4796-A64E-AD2D23280782}" srcOrd="2" destOrd="0" presId="urn:microsoft.com/office/officeart/2005/8/layout/hList1"/>
    <dgm:cxn modelId="{DA77F40A-D5AE-4F2A-9FCE-AA8EE47584C1}" type="presParOf" srcId="{21742755-0C46-4796-A64E-AD2D23280782}" destId="{B366E5E3-D649-47BC-BD1F-7D7486F08DD7}" srcOrd="0" destOrd="0" presId="urn:microsoft.com/office/officeart/2005/8/layout/hList1"/>
    <dgm:cxn modelId="{639ED569-2EE3-4DF1-8BA5-E7D551040A8B}" type="presParOf" srcId="{21742755-0C46-4796-A64E-AD2D23280782}" destId="{85A7C3C1-A843-4F54-ABD5-B6FC5547293F}" srcOrd="1" destOrd="0" presId="urn:microsoft.com/office/officeart/2005/8/layout/hList1"/>
    <dgm:cxn modelId="{E6D7612E-BA9A-42C3-8A81-6C7C283F8A0D}" type="presParOf" srcId="{975A53A1-5997-4145-B45A-53FBB9337089}" destId="{9417548C-4741-42C8-839B-3C0470776D0D}" srcOrd="3" destOrd="0" presId="urn:microsoft.com/office/officeart/2005/8/layout/hList1"/>
    <dgm:cxn modelId="{82B1C436-0B3B-4F94-ADCA-EB0C984E2EF9}" type="presParOf" srcId="{975A53A1-5997-4145-B45A-53FBB9337089}" destId="{07F3009A-90D5-4A9C-98E7-0AF738362EDE}" srcOrd="4" destOrd="0" presId="urn:microsoft.com/office/officeart/2005/8/layout/hList1"/>
    <dgm:cxn modelId="{89FABB27-D8DB-4C29-938F-E75A51D2B49A}" type="presParOf" srcId="{07F3009A-90D5-4A9C-98E7-0AF738362EDE}" destId="{7ACDC395-AF61-45D1-91DB-B82BEFB42E81}" srcOrd="0" destOrd="0" presId="urn:microsoft.com/office/officeart/2005/8/layout/hList1"/>
    <dgm:cxn modelId="{DFF27970-7B99-468B-834A-18B0903ECA3D}" type="presParOf" srcId="{07F3009A-90D5-4A9C-98E7-0AF738362EDE}" destId="{FA7A7879-E349-474F-89EF-73A1E7F499E2}" srcOrd="1" destOrd="0" presId="urn:microsoft.com/office/officeart/2005/8/layout/hList1"/>
    <dgm:cxn modelId="{48D184BB-AED4-459D-8EA2-AC8CE3F99A87}" type="presParOf" srcId="{975A53A1-5997-4145-B45A-53FBB9337089}" destId="{5C7ED823-E99F-4155-AEF0-399E427C68ED}" srcOrd="5" destOrd="0" presId="urn:microsoft.com/office/officeart/2005/8/layout/hList1"/>
    <dgm:cxn modelId="{C482A0BC-8E9C-487E-90D0-DB4485AD4C16}" type="presParOf" srcId="{975A53A1-5997-4145-B45A-53FBB9337089}" destId="{2CBE74E7-18DF-4CF5-9009-7D5B18A6F17C}" srcOrd="6" destOrd="0" presId="urn:microsoft.com/office/officeart/2005/8/layout/hList1"/>
    <dgm:cxn modelId="{7A78895A-7B3A-4BC2-A2FF-A7A75E699B44}" type="presParOf" srcId="{2CBE74E7-18DF-4CF5-9009-7D5B18A6F17C}" destId="{179B55D5-DCFE-4F4F-90A3-FAE865829C79}" srcOrd="0" destOrd="0" presId="urn:microsoft.com/office/officeart/2005/8/layout/hList1"/>
    <dgm:cxn modelId="{CC2AF4C1-2BA8-4C63-B9B7-0EE94A5C79FE}" type="presParOf" srcId="{2CBE74E7-18DF-4CF5-9009-7D5B18A6F17C}" destId="{9E1D5133-808C-4EE9-9FA4-F94085A6F411}" srcOrd="1" destOrd="0" presId="urn:microsoft.com/office/officeart/2005/8/layout/hList1"/>
    <dgm:cxn modelId="{D3D22CC4-8F88-49F2-B512-610F0A954B53}" type="presParOf" srcId="{975A53A1-5997-4145-B45A-53FBB9337089}" destId="{6E5DFCB2-2D3E-492E-A1BC-B14267E19A7F}" srcOrd="7" destOrd="0" presId="urn:microsoft.com/office/officeart/2005/8/layout/hList1"/>
    <dgm:cxn modelId="{57E43D30-4921-475B-AD36-B7BCC72C85C8}" type="presParOf" srcId="{975A53A1-5997-4145-B45A-53FBB9337089}" destId="{2CE54F23-C0EC-4CA6-BF03-7A81C2272D51}" srcOrd="8" destOrd="0" presId="urn:microsoft.com/office/officeart/2005/8/layout/hList1"/>
    <dgm:cxn modelId="{2C839012-0B29-4A1E-ABC6-D62BBA938949}" type="presParOf" srcId="{2CE54F23-C0EC-4CA6-BF03-7A81C2272D51}" destId="{53353CC2-A017-4C5D-AC22-F7A0DDF07698}" srcOrd="0" destOrd="0" presId="urn:microsoft.com/office/officeart/2005/8/layout/hList1"/>
    <dgm:cxn modelId="{88A53730-285F-4E34-A23E-13BCB6069F4E}" type="presParOf" srcId="{2CE54F23-C0EC-4CA6-BF03-7A81C2272D51}" destId="{F38D8E21-99AC-4F4C-97BF-ECE4AD28CD0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AE6792-F03C-5348-89E8-89A124800310}" type="doc">
      <dgm:prSet loTypeId="urn:microsoft.com/office/officeart/2005/8/layout/hChevron3" loCatId="" qsTypeId="urn:microsoft.com/office/officeart/2005/8/quickstyle/simple1" qsCatId="simple" csTypeId="urn:microsoft.com/office/officeart/2005/8/colors/colorful4" csCatId="colorful" phldr="1"/>
      <dgm:spPr/>
      <dgm:t>
        <a:bodyPr/>
        <a:lstStyle/>
        <a:p>
          <a:endParaRPr lang="en-US"/>
        </a:p>
      </dgm:t>
    </dgm:pt>
    <dgm:pt modelId="{02F741E3-95F8-8248-B93D-D4E96D14A71C}" type="pres">
      <dgm:prSet presAssocID="{D7AE6792-F03C-5348-89E8-89A124800310}" presName="Name0" presStyleCnt="0">
        <dgm:presLayoutVars>
          <dgm:dir/>
          <dgm:resizeHandles val="exact"/>
        </dgm:presLayoutVars>
      </dgm:prSet>
      <dgm:spPr/>
    </dgm:pt>
  </dgm:ptLst>
  <dgm:cxnLst>
    <dgm:cxn modelId="{39A91709-A4B1-AF4C-82A2-72629BC189C2}" type="presOf" srcId="{D7AE6792-F03C-5348-89E8-89A124800310}" destId="{02F741E3-95F8-8248-B93D-D4E96D14A71C}"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AE6792-F03C-5348-89E8-89A124800310}" type="doc">
      <dgm:prSet loTypeId="urn:microsoft.com/office/officeart/2005/8/layout/hChevron3" loCatId="" qsTypeId="urn:microsoft.com/office/officeart/2005/8/quickstyle/simple1" qsCatId="simple" csTypeId="urn:microsoft.com/office/officeart/2005/8/colors/colorful4" csCatId="colorful" phldr="1"/>
      <dgm:spPr/>
      <dgm:t>
        <a:bodyPr/>
        <a:lstStyle/>
        <a:p>
          <a:endParaRPr lang="en-US"/>
        </a:p>
      </dgm:t>
    </dgm:pt>
    <dgm:pt modelId="{02F741E3-95F8-8248-B93D-D4E96D14A71C}" type="pres">
      <dgm:prSet presAssocID="{D7AE6792-F03C-5348-89E8-89A124800310}" presName="Name0" presStyleCnt="0">
        <dgm:presLayoutVars>
          <dgm:dir/>
          <dgm:resizeHandles val="exact"/>
        </dgm:presLayoutVars>
      </dgm:prSet>
      <dgm:spPr/>
    </dgm:pt>
  </dgm:ptLst>
  <dgm:cxnLst>
    <dgm:cxn modelId="{39A91709-A4B1-AF4C-82A2-72629BC189C2}" type="presOf" srcId="{D7AE6792-F03C-5348-89E8-89A124800310}" destId="{02F741E3-95F8-8248-B93D-D4E96D14A71C}"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AE6792-F03C-5348-89E8-89A124800310}" type="doc">
      <dgm:prSet loTypeId="urn:microsoft.com/office/officeart/2005/8/layout/hChevron3" loCatId="" qsTypeId="urn:microsoft.com/office/officeart/2005/8/quickstyle/simple1" qsCatId="simple" csTypeId="urn:microsoft.com/office/officeart/2005/8/colors/colorful4" csCatId="colorful" phldr="1"/>
      <dgm:spPr/>
      <dgm:t>
        <a:bodyPr/>
        <a:lstStyle/>
        <a:p>
          <a:endParaRPr lang="en-US"/>
        </a:p>
      </dgm:t>
    </dgm:pt>
    <dgm:pt modelId="{02F741E3-95F8-8248-B93D-D4E96D14A71C}" type="pres">
      <dgm:prSet presAssocID="{D7AE6792-F03C-5348-89E8-89A124800310}" presName="Name0" presStyleCnt="0">
        <dgm:presLayoutVars>
          <dgm:dir/>
          <dgm:resizeHandles val="exact"/>
        </dgm:presLayoutVars>
      </dgm:prSet>
      <dgm:spPr/>
    </dgm:pt>
  </dgm:ptLst>
  <dgm:cxnLst>
    <dgm:cxn modelId="{39A91709-A4B1-AF4C-82A2-72629BC189C2}" type="presOf" srcId="{D7AE6792-F03C-5348-89E8-89A124800310}" destId="{02F741E3-95F8-8248-B93D-D4E96D14A71C}"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235B7-D17F-43F0-AEC4-A1595D87F7DC}">
      <dsp:nvSpPr>
        <dsp:cNvPr id="0" name=""/>
        <dsp:cNvSpPr/>
      </dsp:nvSpPr>
      <dsp:spPr>
        <a:xfrm>
          <a:off x="3895" y="1374307"/>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leadership</a:t>
          </a:r>
        </a:p>
      </dsp:txBody>
      <dsp:txXfrm>
        <a:off x="3895" y="1374307"/>
        <a:ext cx="1493100" cy="471892"/>
      </dsp:txXfrm>
    </dsp:sp>
    <dsp:sp modelId="{84370BE0-174F-41A8-BCA3-57D7958765DA}">
      <dsp:nvSpPr>
        <dsp:cNvPr id="0" name=""/>
        <dsp:cNvSpPr/>
      </dsp:nvSpPr>
      <dsp:spPr>
        <a:xfrm>
          <a:off x="3895" y="1846200"/>
          <a:ext cx="1493100" cy="1005870"/>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Leader*</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3895" y="1846200"/>
        <a:ext cx="1493100" cy="1005870"/>
      </dsp:txXfrm>
    </dsp:sp>
    <dsp:sp modelId="{B366E5E3-D649-47BC-BD1F-7D7486F08DD7}">
      <dsp:nvSpPr>
        <dsp:cNvPr id="0" name=""/>
        <dsp:cNvSpPr/>
      </dsp:nvSpPr>
      <dsp:spPr>
        <a:xfrm>
          <a:off x="1706029" y="1374307"/>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[leadership] behaviours</a:t>
          </a:r>
        </a:p>
      </dsp:txBody>
      <dsp:txXfrm>
        <a:off x="1706029" y="1374307"/>
        <a:ext cx="1493100" cy="471892"/>
      </dsp:txXfrm>
    </dsp:sp>
    <dsp:sp modelId="{85A7C3C1-A843-4F54-ABD5-B6FC5547293F}">
      <dsp:nvSpPr>
        <dsp:cNvPr id="0" name=""/>
        <dsp:cNvSpPr/>
      </dsp:nvSpPr>
      <dsp:spPr>
        <a:xfrm>
          <a:off x="1706029" y="1846200"/>
          <a:ext cx="1493100" cy="1005870"/>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Transformational</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1706029" y="1846200"/>
        <a:ext cx="1493100" cy="1005870"/>
      </dsp:txXfrm>
    </dsp:sp>
    <dsp:sp modelId="{7ACDC395-AF61-45D1-91DB-B82BEFB42E81}">
      <dsp:nvSpPr>
        <dsp:cNvPr id="0" name=""/>
        <dsp:cNvSpPr/>
      </dsp:nvSpPr>
      <dsp:spPr>
        <a:xfrm>
          <a:off x="3408163" y="1374307"/>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employee</a:t>
          </a:r>
        </a:p>
      </dsp:txBody>
      <dsp:txXfrm>
        <a:off x="3408163" y="1374307"/>
        <a:ext cx="1493100" cy="471892"/>
      </dsp:txXfrm>
    </dsp:sp>
    <dsp:sp modelId="{FA7A7879-E349-474F-89EF-73A1E7F499E2}">
      <dsp:nvSpPr>
        <dsp:cNvPr id="0" name=""/>
        <dsp:cNvSpPr/>
      </dsp:nvSpPr>
      <dsp:spPr>
        <a:xfrm>
          <a:off x="3408163" y="1846200"/>
          <a:ext cx="1493100" cy="1005870"/>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Employee*</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Worker*</a:t>
          </a:r>
        </a:p>
        <a:p>
          <a:pPr marL="114300" lvl="1" indent="-114300" algn="l" defTabSz="577850">
            <a:lnSpc>
              <a:spcPct val="90000"/>
            </a:lnSpc>
            <a:spcBef>
              <a:spcPct val="0"/>
            </a:spcBef>
            <a:spcAft>
              <a:spcPct val="15000"/>
            </a:spcAft>
            <a:buNone/>
          </a:pPr>
          <a:endParaRPr lang="en-GB" sz="1300" kern="1200" dirty="0">
            <a:solidFill>
              <a:srgbClr val="002542">
                <a:hueOff val="0"/>
                <a:satOff val="0"/>
                <a:lumOff val="0"/>
                <a:alphaOff val="0"/>
              </a:srgbClr>
            </a:solidFill>
            <a:latin typeface="Calibri"/>
            <a:ea typeface="+mn-ea"/>
            <a:cs typeface="+mn-cs"/>
          </a:endParaRPr>
        </a:p>
      </dsp:txBody>
      <dsp:txXfrm>
        <a:off x="3408163" y="1846200"/>
        <a:ext cx="1493100" cy="1005870"/>
      </dsp:txXfrm>
    </dsp:sp>
    <dsp:sp modelId="{179B55D5-DCFE-4F4F-90A3-FAE865829C79}">
      <dsp:nvSpPr>
        <dsp:cNvPr id="0" name=""/>
        <dsp:cNvSpPr/>
      </dsp:nvSpPr>
      <dsp:spPr>
        <a:xfrm>
          <a:off x="5110298" y="1374307"/>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engagement</a:t>
          </a:r>
        </a:p>
      </dsp:txBody>
      <dsp:txXfrm>
        <a:off x="5110298" y="1374307"/>
        <a:ext cx="1493100" cy="471892"/>
      </dsp:txXfrm>
    </dsp:sp>
    <dsp:sp modelId="{9E1D5133-808C-4EE9-9FA4-F94085A6F411}">
      <dsp:nvSpPr>
        <dsp:cNvPr id="0" name=""/>
        <dsp:cNvSpPr/>
      </dsp:nvSpPr>
      <dsp:spPr>
        <a:xfrm>
          <a:off x="5110298" y="1846200"/>
          <a:ext cx="1493100" cy="1005870"/>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Engage*</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5110298" y="1846200"/>
        <a:ext cx="1493100" cy="1005870"/>
      </dsp:txXfrm>
    </dsp:sp>
    <dsp:sp modelId="{53353CC2-A017-4C5D-AC22-F7A0DDF07698}">
      <dsp:nvSpPr>
        <dsp:cNvPr id="0" name=""/>
        <dsp:cNvSpPr/>
      </dsp:nvSpPr>
      <dsp:spPr>
        <a:xfrm>
          <a:off x="6812432" y="1374307"/>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Organisation behaviours</a:t>
          </a:r>
        </a:p>
      </dsp:txBody>
      <dsp:txXfrm>
        <a:off x="6812432" y="1374307"/>
        <a:ext cx="1493100" cy="471892"/>
      </dsp:txXfrm>
    </dsp:sp>
    <dsp:sp modelId="{F38D8E21-99AC-4F4C-97BF-ECE4AD28CD0E}">
      <dsp:nvSpPr>
        <dsp:cNvPr id="0" name=""/>
        <dsp:cNvSpPr/>
      </dsp:nvSpPr>
      <dsp:spPr>
        <a:xfrm>
          <a:off x="6812432" y="1846200"/>
          <a:ext cx="1493100" cy="1005870"/>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Organisation*</a:t>
          </a:r>
        </a:p>
        <a:p>
          <a:pPr marL="114300" lvl="1" indent="-114300" algn="l" defTabSz="577850">
            <a:lnSpc>
              <a:spcPct val="90000"/>
            </a:lnSpc>
            <a:spcBef>
              <a:spcPct val="0"/>
            </a:spcBef>
            <a:spcAft>
              <a:spcPct val="15000"/>
            </a:spcAft>
            <a:buChar char="•"/>
          </a:pPr>
          <a:r>
            <a:rPr lang="en-GB" sz="1300" kern="1200" dirty="0" err="1">
              <a:solidFill>
                <a:srgbClr val="002542">
                  <a:hueOff val="0"/>
                  <a:satOff val="0"/>
                  <a:lumOff val="0"/>
                  <a:alphaOff val="0"/>
                </a:srgbClr>
              </a:solidFill>
              <a:latin typeface="Calibri"/>
              <a:ea typeface="+mn-ea"/>
              <a:cs typeface="+mn-cs"/>
            </a:rPr>
            <a:t>Organi?ation</a:t>
          </a:r>
          <a:endParaRPr lang="en-GB" sz="1300" kern="1200" dirty="0">
            <a:solidFill>
              <a:srgbClr val="002542">
                <a:hueOff val="0"/>
                <a:satOff val="0"/>
                <a:lumOff val="0"/>
                <a:alphaOff val="0"/>
              </a:srgbClr>
            </a:solidFill>
            <a:latin typeface="Calibri"/>
            <a:ea typeface="+mn-ea"/>
            <a:cs typeface="+mn-cs"/>
          </a:endParaRP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Success</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6812432" y="1846200"/>
        <a:ext cx="1493100" cy="1005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235B7-D17F-43F0-AEC4-A1595D87F7DC}">
      <dsp:nvSpPr>
        <dsp:cNvPr id="0" name=""/>
        <dsp:cNvSpPr/>
      </dsp:nvSpPr>
      <dsp:spPr>
        <a:xfrm>
          <a:off x="3895" y="860638"/>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leadership</a:t>
          </a:r>
        </a:p>
      </dsp:txBody>
      <dsp:txXfrm>
        <a:off x="3895" y="860638"/>
        <a:ext cx="1493100" cy="471892"/>
      </dsp:txXfrm>
    </dsp:sp>
    <dsp:sp modelId="{84370BE0-174F-41A8-BCA3-57D7958765DA}">
      <dsp:nvSpPr>
        <dsp:cNvPr id="0" name=""/>
        <dsp:cNvSpPr/>
      </dsp:nvSpPr>
      <dsp:spPr>
        <a:xfrm>
          <a:off x="3895" y="1332531"/>
          <a:ext cx="1493100" cy="2033208"/>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Leader*</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3895" y="1332531"/>
        <a:ext cx="1493100" cy="2033208"/>
      </dsp:txXfrm>
    </dsp:sp>
    <dsp:sp modelId="{B366E5E3-D649-47BC-BD1F-7D7486F08DD7}">
      <dsp:nvSpPr>
        <dsp:cNvPr id="0" name=""/>
        <dsp:cNvSpPr/>
      </dsp:nvSpPr>
      <dsp:spPr>
        <a:xfrm>
          <a:off x="1706029" y="860638"/>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[leadership] behaviours</a:t>
          </a:r>
        </a:p>
      </dsp:txBody>
      <dsp:txXfrm>
        <a:off x="1706029" y="860638"/>
        <a:ext cx="1493100" cy="471892"/>
      </dsp:txXfrm>
    </dsp:sp>
    <dsp:sp modelId="{85A7C3C1-A843-4F54-ABD5-B6FC5547293F}">
      <dsp:nvSpPr>
        <dsp:cNvPr id="0" name=""/>
        <dsp:cNvSpPr/>
      </dsp:nvSpPr>
      <dsp:spPr>
        <a:xfrm>
          <a:off x="1706029" y="1332531"/>
          <a:ext cx="1493100" cy="2033208"/>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Transformational</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Transactional</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Inspirational</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Charismatic</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Influential</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Influence</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1706029" y="1332531"/>
        <a:ext cx="1493100" cy="2033208"/>
      </dsp:txXfrm>
    </dsp:sp>
    <dsp:sp modelId="{7ACDC395-AF61-45D1-91DB-B82BEFB42E81}">
      <dsp:nvSpPr>
        <dsp:cNvPr id="0" name=""/>
        <dsp:cNvSpPr/>
      </dsp:nvSpPr>
      <dsp:spPr>
        <a:xfrm>
          <a:off x="3408163" y="860638"/>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employee</a:t>
          </a:r>
        </a:p>
      </dsp:txBody>
      <dsp:txXfrm>
        <a:off x="3408163" y="860638"/>
        <a:ext cx="1493100" cy="471892"/>
      </dsp:txXfrm>
    </dsp:sp>
    <dsp:sp modelId="{FA7A7879-E349-474F-89EF-73A1E7F499E2}">
      <dsp:nvSpPr>
        <dsp:cNvPr id="0" name=""/>
        <dsp:cNvSpPr/>
      </dsp:nvSpPr>
      <dsp:spPr>
        <a:xfrm>
          <a:off x="3408163" y="1332531"/>
          <a:ext cx="1493100" cy="2033208"/>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Employee*</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Worker*</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Workforce</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3408163" y="1332531"/>
        <a:ext cx="1493100" cy="2033208"/>
      </dsp:txXfrm>
    </dsp:sp>
    <dsp:sp modelId="{179B55D5-DCFE-4F4F-90A3-FAE865829C79}">
      <dsp:nvSpPr>
        <dsp:cNvPr id="0" name=""/>
        <dsp:cNvSpPr/>
      </dsp:nvSpPr>
      <dsp:spPr>
        <a:xfrm>
          <a:off x="5110298" y="860638"/>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engagement</a:t>
          </a:r>
        </a:p>
      </dsp:txBody>
      <dsp:txXfrm>
        <a:off x="5110298" y="860638"/>
        <a:ext cx="1493100" cy="471892"/>
      </dsp:txXfrm>
    </dsp:sp>
    <dsp:sp modelId="{9E1D5133-808C-4EE9-9FA4-F94085A6F411}">
      <dsp:nvSpPr>
        <dsp:cNvPr id="0" name=""/>
        <dsp:cNvSpPr/>
      </dsp:nvSpPr>
      <dsp:spPr>
        <a:xfrm>
          <a:off x="5110298" y="1332531"/>
          <a:ext cx="1493100" cy="2033208"/>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Engage*</a:t>
          </a:r>
        </a:p>
        <a:p>
          <a:pPr marL="114300" lvl="1" indent="-114300" algn="l" defTabSz="577850">
            <a:lnSpc>
              <a:spcPct val="90000"/>
            </a:lnSpc>
            <a:spcBef>
              <a:spcPct val="0"/>
            </a:spcBef>
            <a:spcAft>
              <a:spcPct val="15000"/>
            </a:spcAft>
            <a:buChar char="•"/>
          </a:pPr>
          <a:r>
            <a:rPr lang="en-GB" sz="1300" kern="1200" dirty="0" err="1">
              <a:solidFill>
                <a:srgbClr val="002542">
                  <a:hueOff val="0"/>
                  <a:satOff val="0"/>
                  <a:lumOff val="0"/>
                  <a:alphaOff val="0"/>
                </a:srgbClr>
              </a:solidFill>
              <a:latin typeface="Calibri"/>
              <a:ea typeface="+mn-ea"/>
              <a:cs typeface="+mn-cs"/>
            </a:rPr>
            <a:t>Motivat</a:t>
          </a:r>
          <a:r>
            <a:rPr lang="en-GB" sz="1300" kern="1200" dirty="0">
              <a:solidFill>
                <a:srgbClr val="002542">
                  <a:hueOff val="0"/>
                  <a:satOff val="0"/>
                  <a:lumOff val="0"/>
                  <a:alphaOff val="0"/>
                </a:srgbClr>
              </a:solidFill>
              <a:latin typeface="Calibri"/>
              <a:ea typeface="+mn-ea"/>
              <a:cs typeface="+mn-cs"/>
            </a:rPr>
            <a:t>*</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Empower*</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Inspired</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Intrinsic motivation</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Extrinsic motivation</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creativity</a:t>
          </a:r>
        </a:p>
      </dsp:txBody>
      <dsp:txXfrm>
        <a:off x="5110298" y="1332531"/>
        <a:ext cx="1493100" cy="2033208"/>
      </dsp:txXfrm>
    </dsp:sp>
    <dsp:sp modelId="{53353CC2-A017-4C5D-AC22-F7A0DDF07698}">
      <dsp:nvSpPr>
        <dsp:cNvPr id="0" name=""/>
        <dsp:cNvSpPr/>
      </dsp:nvSpPr>
      <dsp:spPr>
        <a:xfrm>
          <a:off x="6812432" y="860638"/>
          <a:ext cx="1493100" cy="471892"/>
        </a:xfrm>
        <a:prstGeom prst="rect">
          <a:avLst/>
        </a:prstGeom>
        <a:solidFill>
          <a:srgbClr val="63548B">
            <a:hueOff val="0"/>
            <a:satOff val="0"/>
            <a:lumOff val="0"/>
            <a:alphaOff val="0"/>
          </a:srgbClr>
        </a:solidFill>
        <a:ln w="25400" cap="flat" cmpd="sng" algn="ctr">
          <a:solidFill>
            <a:srgbClr val="6354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E"/>
              </a:solidFill>
              <a:latin typeface="Calibri"/>
              <a:ea typeface="+mn-ea"/>
              <a:cs typeface="+mn-cs"/>
            </a:rPr>
            <a:t>Organisation behaviours</a:t>
          </a:r>
        </a:p>
      </dsp:txBody>
      <dsp:txXfrm>
        <a:off x="6812432" y="860638"/>
        <a:ext cx="1493100" cy="471892"/>
      </dsp:txXfrm>
    </dsp:sp>
    <dsp:sp modelId="{F38D8E21-99AC-4F4C-97BF-ECE4AD28CD0E}">
      <dsp:nvSpPr>
        <dsp:cNvPr id="0" name=""/>
        <dsp:cNvSpPr/>
      </dsp:nvSpPr>
      <dsp:spPr>
        <a:xfrm>
          <a:off x="6812432" y="1332531"/>
          <a:ext cx="1493100" cy="2033208"/>
        </a:xfrm>
        <a:prstGeom prst="rect">
          <a:avLst/>
        </a:prstGeom>
        <a:solidFill>
          <a:srgbClr val="63548B">
            <a:alpha val="90000"/>
            <a:tint val="40000"/>
            <a:hueOff val="0"/>
            <a:satOff val="0"/>
            <a:lumOff val="0"/>
            <a:alphaOff val="0"/>
          </a:srgbClr>
        </a:solidFill>
        <a:ln w="25400" cap="flat" cmpd="sng" algn="ctr">
          <a:solidFill>
            <a:srgbClr val="63548B">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Organisation*</a:t>
          </a:r>
        </a:p>
        <a:p>
          <a:pPr marL="114300" lvl="1" indent="-114300" algn="l" defTabSz="577850">
            <a:lnSpc>
              <a:spcPct val="90000"/>
            </a:lnSpc>
            <a:spcBef>
              <a:spcPct val="0"/>
            </a:spcBef>
            <a:spcAft>
              <a:spcPct val="15000"/>
            </a:spcAft>
            <a:buChar char="•"/>
          </a:pPr>
          <a:r>
            <a:rPr lang="en-GB" sz="1300" kern="1200" dirty="0" err="1">
              <a:solidFill>
                <a:srgbClr val="002542">
                  <a:hueOff val="0"/>
                  <a:satOff val="0"/>
                  <a:lumOff val="0"/>
                  <a:alphaOff val="0"/>
                </a:srgbClr>
              </a:solidFill>
              <a:latin typeface="Calibri"/>
              <a:ea typeface="+mn-ea"/>
              <a:cs typeface="+mn-cs"/>
            </a:rPr>
            <a:t>Organi?ation</a:t>
          </a:r>
          <a:endParaRPr lang="en-GB" sz="1300" kern="1200" dirty="0">
            <a:solidFill>
              <a:srgbClr val="002542">
                <a:hueOff val="0"/>
                <a:satOff val="0"/>
                <a:lumOff val="0"/>
                <a:alphaOff val="0"/>
              </a:srgbClr>
            </a:solidFill>
            <a:latin typeface="Calibri"/>
            <a:ea typeface="+mn-ea"/>
            <a:cs typeface="+mn-cs"/>
          </a:endParaRP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Change</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Development</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Culture</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Success</a:t>
          </a:r>
        </a:p>
        <a:p>
          <a:pPr marL="114300" lvl="1" indent="-114300" algn="l" defTabSz="577850">
            <a:lnSpc>
              <a:spcPct val="90000"/>
            </a:lnSpc>
            <a:spcBef>
              <a:spcPct val="0"/>
            </a:spcBef>
            <a:spcAft>
              <a:spcPct val="15000"/>
            </a:spcAft>
            <a:buChar char="•"/>
          </a:pPr>
          <a:r>
            <a:rPr lang="en-GB" sz="1300" kern="1200" dirty="0">
              <a:solidFill>
                <a:srgbClr val="002542">
                  <a:hueOff val="0"/>
                  <a:satOff val="0"/>
                  <a:lumOff val="0"/>
                  <a:alphaOff val="0"/>
                </a:srgbClr>
              </a:solidFill>
              <a:latin typeface="Calibri"/>
              <a:ea typeface="+mn-ea"/>
              <a:cs typeface="+mn-cs"/>
            </a:rPr>
            <a:t>Innovation</a:t>
          </a:r>
        </a:p>
        <a:p>
          <a:pPr marL="114300" lvl="1" indent="-114300" algn="l" defTabSz="577850">
            <a:lnSpc>
              <a:spcPct val="90000"/>
            </a:lnSpc>
            <a:spcBef>
              <a:spcPct val="0"/>
            </a:spcBef>
            <a:spcAft>
              <a:spcPct val="15000"/>
            </a:spcAft>
            <a:buChar char="•"/>
          </a:pPr>
          <a:endParaRPr lang="en-GB" sz="1300" kern="1200" dirty="0">
            <a:solidFill>
              <a:srgbClr val="002542">
                <a:hueOff val="0"/>
                <a:satOff val="0"/>
                <a:lumOff val="0"/>
                <a:alphaOff val="0"/>
              </a:srgbClr>
            </a:solidFill>
            <a:latin typeface="Calibri"/>
            <a:ea typeface="+mn-ea"/>
            <a:cs typeface="+mn-cs"/>
          </a:endParaRPr>
        </a:p>
      </dsp:txBody>
      <dsp:txXfrm>
        <a:off x="6812432" y="1332531"/>
        <a:ext cx="1493100" cy="20332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5CFD9F-B692-6F4B-9DF6-2B72348CB865}" type="datetimeFigureOut">
              <a:rPr lang="en-GB" smtClean="0"/>
              <a:t>23/11/2021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2E788E-8FCA-3A45-9F42-098CC428C249}" type="slidenum">
              <a:rPr lang="en-GB" smtClean="0"/>
              <a:t>‹#›</a:t>
            </a:fld>
            <a:endParaRPr lang="en-GB"/>
          </a:p>
        </p:txBody>
      </p:sp>
    </p:spTree>
    <p:extLst>
      <p:ext uri="{BB962C8B-B14F-4D97-AF65-F5344CB8AC3E}">
        <p14:creationId xmlns:p14="http://schemas.microsoft.com/office/powerpoint/2010/main" val="4815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433B5-D728-E146-B948-C37A5EC05FB8}" type="datetimeFigureOut">
              <a:rPr lang="en-US" smtClean="0"/>
              <a:t>11/23/2021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02F00-C535-204F-B4B5-528FB2DC4FE2}" type="slidenum">
              <a:rPr lang="en-US" smtClean="0"/>
              <a:t>‹#›</a:t>
            </a:fld>
            <a:endParaRPr lang="en-US"/>
          </a:p>
        </p:txBody>
      </p:sp>
    </p:spTree>
    <p:extLst>
      <p:ext uri="{BB962C8B-B14F-4D97-AF65-F5344CB8AC3E}">
        <p14:creationId xmlns:p14="http://schemas.microsoft.com/office/powerpoint/2010/main" val="94456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a:t>
            </a:fld>
            <a:endParaRPr lang="en-US"/>
          </a:p>
        </p:txBody>
      </p:sp>
    </p:spTree>
    <p:extLst>
      <p:ext uri="{BB962C8B-B14F-4D97-AF65-F5344CB8AC3E}">
        <p14:creationId xmlns:p14="http://schemas.microsoft.com/office/powerpoint/2010/main" val="1765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14</a:t>
            </a:fld>
            <a:endParaRPr lang="en-US"/>
          </a:p>
        </p:txBody>
      </p:sp>
    </p:spTree>
    <p:extLst>
      <p:ext uri="{BB962C8B-B14F-4D97-AF65-F5344CB8AC3E}">
        <p14:creationId xmlns:p14="http://schemas.microsoft.com/office/powerpoint/2010/main" val="362875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15</a:t>
            </a:fld>
            <a:endParaRPr lang="en-US"/>
          </a:p>
        </p:txBody>
      </p:sp>
    </p:spTree>
    <p:extLst>
      <p:ext uri="{BB962C8B-B14F-4D97-AF65-F5344CB8AC3E}">
        <p14:creationId xmlns:p14="http://schemas.microsoft.com/office/powerpoint/2010/main" val="396419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16</a:t>
            </a:fld>
            <a:endParaRPr lang="en-US"/>
          </a:p>
        </p:txBody>
      </p:sp>
    </p:spTree>
    <p:extLst>
      <p:ext uri="{BB962C8B-B14F-4D97-AF65-F5344CB8AC3E}">
        <p14:creationId xmlns:p14="http://schemas.microsoft.com/office/powerpoint/2010/main" val="239634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17</a:t>
            </a:fld>
            <a:endParaRPr lang="en-US"/>
          </a:p>
        </p:txBody>
      </p:sp>
    </p:spTree>
    <p:extLst>
      <p:ext uri="{BB962C8B-B14F-4D97-AF65-F5344CB8AC3E}">
        <p14:creationId xmlns:p14="http://schemas.microsoft.com/office/powerpoint/2010/main" val="20496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18</a:t>
            </a:fld>
            <a:endParaRPr lang="en-US"/>
          </a:p>
        </p:txBody>
      </p:sp>
    </p:spTree>
    <p:extLst>
      <p:ext uri="{BB962C8B-B14F-4D97-AF65-F5344CB8AC3E}">
        <p14:creationId xmlns:p14="http://schemas.microsoft.com/office/powerpoint/2010/main" val="2013164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19</a:t>
            </a:fld>
            <a:endParaRPr lang="en-US"/>
          </a:p>
        </p:txBody>
      </p:sp>
    </p:spTree>
    <p:extLst>
      <p:ext uri="{BB962C8B-B14F-4D97-AF65-F5344CB8AC3E}">
        <p14:creationId xmlns:p14="http://schemas.microsoft.com/office/powerpoint/2010/main" val="2755367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20</a:t>
            </a:fld>
            <a:endParaRPr lang="en-US"/>
          </a:p>
        </p:txBody>
      </p:sp>
    </p:spTree>
    <p:extLst>
      <p:ext uri="{BB962C8B-B14F-4D97-AF65-F5344CB8AC3E}">
        <p14:creationId xmlns:p14="http://schemas.microsoft.com/office/powerpoint/2010/main" val="177985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21</a:t>
            </a:fld>
            <a:endParaRPr lang="en-US"/>
          </a:p>
        </p:txBody>
      </p:sp>
    </p:spTree>
    <p:extLst>
      <p:ext uri="{BB962C8B-B14F-4D97-AF65-F5344CB8AC3E}">
        <p14:creationId xmlns:p14="http://schemas.microsoft.com/office/powerpoint/2010/main" val="3577064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22</a:t>
            </a:fld>
            <a:endParaRPr lang="en-US"/>
          </a:p>
        </p:txBody>
      </p:sp>
    </p:spTree>
    <p:extLst>
      <p:ext uri="{BB962C8B-B14F-4D97-AF65-F5344CB8AC3E}">
        <p14:creationId xmlns:p14="http://schemas.microsoft.com/office/powerpoint/2010/main" val="1256846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24</a:t>
            </a:fld>
            <a:endParaRPr lang="en-US"/>
          </a:p>
        </p:txBody>
      </p:sp>
    </p:spTree>
    <p:extLst>
      <p:ext uri="{BB962C8B-B14F-4D97-AF65-F5344CB8AC3E}">
        <p14:creationId xmlns:p14="http://schemas.microsoft.com/office/powerpoint/2010/main" val="153620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2</a:t>
            </a:fld>
            <a:endParaRPr lang="en-US"/>
          </a:p>
        </p:txBody>
      </p:sp>
    </p:spTree>
    <p:extLst>
      <p:ext uri="{BB962C8B-B14F-4D97-AF65-F5344CB8AC3E}">
        <p14:creationId xmlns:p14="http://schemas.microsoft.com/office/powerpoint/2010/main" val="3573105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27</a:t>
            </a:fld>
            <a:endParaRPr lang="en-US"/>
          </a:p>
        </p:txBody>
      </p:sp>
    </p:spTree>
    <p:extLst>
      <p:ext uri="{BB962C8B-B14F-4D97-AF65-F5344CB8AC3E}">
        <p14:creationId xmlns:p14="http://schemas.microsoft.com/office/powerpoint/2010/main" val="2551242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28</a:t>
            </a:fld>
            <a:endParaRPr lang="en-US"/>
          </a:p>
        </p:txBody>
      </p:sp>
    </p:spTree>
    <p:extLst>
      <p:ext uri="{BB962C8B-B14F-4D97-AF65-F5344CB8AC3E}">
        <p14:creationId xmlns:p14="http://schemas.microsoft.com/office/powerpoint/2010/main" val="2068163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29</a:t>
            </a:fld>
            <a:endParaRPr lang="en-US"/>
          </a:p>
        </p:txBody>
      </p:sp>
    </p:spTree>
    <p:extLst>
      <p:ext uri="{BB962C8B-B14F-4D97-AF65-F5344CB8AC3E}">
        <p14:creationId xmlns:p14="http://schemas.microsoft.com/office/powerpoint/2010/main" val="113397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30</a:t>
            </a:fld>
            <a:endParaRPr lang="en-US"/>
          </a:p>
        </p:txBody>
      </p:sp>
    </p:spTree>
    <p:extLst>
      <p:ext uri="{BB962C8B-B14F-4D97-AF65-F5344CB8AC3E}">
        <p14:creationId xmlns:p14="http://schemas.microsoft.com/office/powerpoint/2010/main" val="172749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4</a:t>
            </a:fld>
            <a:endParaRPr lang="en-US"/>
          </a:p>
        </p:txBody>
      </p:sp>
    </p:spTree>
    <p:extLst>
      <p:ext uri="{BB962C8B-B14F-4D97-AF65-F5344CB8AC3E}">
        <p14:creationId xmlns:p14="http://schemas.microsoft.com/office/powerpoint/2010/main" val="1240187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5</a:t>
            </a:fld>
            <a:endParaRPr lang="en-US"/>
          </a:p>
        </p:txBody>
      </p:sp>
    </p:spTree>
    <p:extLst>
      <p:ext uri="{BB962C8B-B14F-4D97-AF65-F5344CB8AC3E}">
        <p14:creationId xmlns:p14="http://schemas.microsoft.com/office/powerpoint/2010/main" val="512611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6</a:t>
            </a:fld>
            <a:endParaRPr lang="en-US"/>
          </a:p>
        </p:txBody>
      </p:sp>
    </p:spTree>
    <p:extLst>
      <p:ext uri="{BB962C8B-B14F-4D97-AF65-F5344CB8AC3E}">
        <p14:creationId xmlns:p14="http://schemas.microsoft.com/office/powerpoint/2010/main" val="65695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8</a:t>
            </a:fld>
            <a:endParaRPr lang="en-US"/>
          </a:p>
        </p:txBody>
      </p:sp>
    </p:spTree>
    <p:extLst>
      <p:ext uri="{BB962C8B-B14F-4D97-AF65-F5344CB8AC3E}">
        <p14:creationId xmlns:p14="http://schemas.microsoft.com/office/powerpoint/2010/main" val="109324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9</a:t>
            </a:fld>
            <a:endParaRPr lang="en-US"/>
          </a:p>
        </p:txBody>
      </p:sp>
    </p:spTree>
    <p:extLst>
      <p:ext uri="{BB962C8B-B14F-4D97-AF65-F5344CB8AC3E}">
        <p14:creationId xmlns:p14="http://schemas.microsoft.com/office/powerpoint/2010/main" val="2072265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10</a:t>
            </a:fld>
            <a:endParaRPr lang="en-US"/>
          </a:p>
        </p:txBody>
      </p:sp>
    </p:spTree>
    <p:extLst>
      <p:ext uri="{BB962C8B-B14F-4D97-AF65-F5344CB8AC3E}">
        <p14:creationId xmlns:p14="http://schemas.microsoft.com/office/powerpoint/2010/main" val="398085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11</a:t>
            </a:fld>
            <a:endParaRPr lang="en-US"/>
          </a:p>
        </p:txBody>
      </p:sp>
    </p:spTree>
    <p:extLst>
      <p:ext uri="{BB962C8B-B14F-4D97-AF65-F5344CB8AC3E}">
        <p14:creationId xmlns:p14="http://schemas.microsoft.com/office/powerpoint/2010/main" val="125684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9787" y="273844"/>
            <a:ext cx="6526754" cy="994172"/>
          </a:xfrm>
        </p:spPr>
        <p:txBody>
          <a:bodyPr/>
          <a:lstStyle>
            <a:lvl1pPr algn="l">
              <a:defRPr/>
            </a:lvl1pPr>
          </a:lstStyle>
          <a:p>
            <a:r>
              <a:rPr lang="en-GB"/>
              <a:t>Click to edit Master title style</a:t>
            </a:r>
            <a:endParaRPr lang="en-GB"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4940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7814" y="1243445"/>
            <a:ext cx="4972050" cy="592282"/>
          </a:xfrm>
        </p:spPr>
        <p:txBody>
          <a:bodyPr anchor="t">
            <a:normAutofit/>
          </a:bodyPr>
          <a:lstStyle>
            <a:lvl1pPr algn="l">
              <a:defRPr sz="2100">
                <a:solidFill>
                  <a:schemeClr val="accent1">
                    <a:lumMod val="50000"/>
                  </a:schemeClr>
                </a:solidFill>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Subtitle 2"/>
          <p:cNvSpPr>
            <a:spLocks noGrp="1"/>
          </p:cNvSpPr>
          <p:nvPr>
            <p:ph type="subTitle" idx="1"/>
          </p:nvPr>
        </p:nvSpPr>
        <p:spPr>
          <a:xfrm>
            <a:off x="517814" y="2261647"/>
            <a:ext cx="4260273" cy="467699"/>
          </a:xfrm>
        </p:spPr>
        <p:txBody>
          <a:bodyPr>
            <a:normAutofit/>
          </a:bodyPr>
          <a:lstStyle>
            <a:lvl1pPr marL="0" indent="0" algn="l">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18427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A65B24-645B-1746-9651-55C209C5E25D}"/>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6381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B56C0B-E29B-4842-B417-82BD0105AAEE}"/>
              </a:ext>
            </a:extLst>
          </p:cNvPr>
          <p:cNvSpPr>
            <a:spLocks noGrp="1"/>
          </p:cNvSpPr>
          <p:nvPr>
            <p:ph type="title"/>
          </p:nvPr>
        </p:nvSpPr>
        <p:spPr>
          <a:xfrm>
            <a:off x="1911928" y="400210"/>
            <a:ext cx="6908222" cy="666590"/>
          </a:xfrm>
        </p:spPr>
        <p:txBody>
          <a:bodyPr>
            <a:normAutofit/>
          </a:bodyPr>
          <a:lstStyle>
            <a:lvl1pPr algn="l">
              <a:defRPr sz="2100"/>
            </a:lvl1pPr>
          </a:lstStyle>
          <a:p>
            <a:r>
              <a:rPr lang="en-GB"/>
              <a:t>Click to edit Master title style</a:t>
            </a:r>
            <a:endParaRPr lang="en-GB" dirty="0"/>
          </a:p>
        </p:txBody>
      </p:sp>
      <p:sp>
        <p:nvSpPr>
          <p:cNvPr id="9" name="Text Placeholder 6">
            <a:extLst>
              <a:ext uri="{FF2B5EF4-FFF2-40B4-BE49-F238E27FC236}">
                <a16:creationId xmlns:a16="http://schemas.microsoft.com/office/drawing/2014/main" id="{F41A95EC-0528-8A4C-BE96-445CDE1B347E}"/>
              </a:ext>
            </a:extLst>
          </p:cNvPr>
          <p:cNvSpPr>
            <a:spLocks noGrp="1"/>
          </p:cNvSpPr>
          <p:nvPr>
            <p:ph type="body" sz="quarter" idx="14" hasCustomPrompt="1"/>
          </p:nvPr>
        </p:nvSpPr>
        <p:spPr>
          <a:xfrm>
            <a:off x="204850" y="1279007"/>
            <a:ext cx="8615300" cy="3699722"/>
          </a:xfrm>
          <a:prstGeom prst="rect">
            <a:avLst/>
          </a:prstGeom>
        </p:spPr>
        <p:txBody>
          <a:bodyPr/>
          <a:lstStyle>
            <a:lvl1pPr>
              <a:defRPr sz="1800">
                <a:solidFill>
                  <a:srgbClr val="003560"/>
                </a:solidFill>
                <a:latin typeface="Arial" panose="020B0604020202020204" pitchFamily="34" charset="0"/>
                <a:cs typeface="Arial" panose="020B0604020202020204" pitchFamily="34" charset="0"/>
              </a:defRPr>
            </a:lvl1pPr>
            <a:lvl2pPr>
              <a:defRPr sz="1800">
                <a:solidFill>
                  <a:srgbClr val="003560"/>
                </a:solidFill>
                <a:latin typeface="Arial" panose="020B0604020202020204" pitchFamily="34" charset="0"/>
                <a:cs typeface="Arial" panose="020B0604020202020204" pitchFamily="34" charset="0"/>
              </a:defRPr>
            </a:lvl2pPr>
            <a:lvl3pPr>
              <a:defRPr sz="1800" b="0">
                <a:solidFill>
                  <a:srgbClr val="003560"/>
                </a:solidFill>
                <a:latin typeface="Arial" panose="020B0604020202020204" pitchFamily="34" charset="0"/>
                <a:cs typeface="Arial" panose="020B0604020202020204" pitchFamily="34" charset="0"/>
              </a:defRPr>
            </a:lvl3pPr>
            <a:lvl4pPr>
              <a:defRPr sz="1800">
                <a:solidFill>
                  <a:srgbClr val="003560"/>
                </a:solidFill>
                <a:latin typeface="Arial" panose="020B0604020202020204" pitchFamily="34" charset="0"/>
                <a:cs typeface="Arial" panose="020B0604020202020204" pitchFamily="34" charset="0"/>
              </a:defRPr>
            </a:lvl4pPr>
            <a:lvl5pPr>
              <a:defRPr sz="1800">
                <a:solidFill>
                  <a:srgbClr val="003560"/>
                </a:solidFill>
                <a:latin typeface="Arial" panose="020B0604020202020204" pitchFamily="34" charset="0"/>
                <a:cs typeface="Arial" panose="020B0604020202020204" pitchFamily="34" charset="0"/>
              </a:defRPr>
            </a:lvl5pPr>
          </a:lstStyle>
          <a:p>
            <a:pPr lvl="0"/>
            <a:r>
              <a:rPr lang="en-GB" dirty="0"/>
              <a:t>Body text Arial 24pt</a:t>
            </a:r>
            <a:endParaRPr lang="en-US" dirty="0"/>
          </a:p>
        </p:txBody>
      </p:sp>
    </p:spTree>
    <p:extLst>
      <p:ext uri="{BB962C8B-B14F-4D97-AF65-F5344CB8AC3E}">
        <p14:creationId xmlns:p14="http://schemas.microsoft.com/office/powerpoint/2010/main" val="428151569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6260" y="1592757"/>
            <a:ext cx="3020377" cy="1200150"/>
          </a:xfrm>
        </p:spPr>
        <p:txBody>
          <a:bodyPr anchor="t">
            <a:normAutofit/>
          </a:bodyPr>
          <a:lstStyle>
            <a:lvl1pPr algn="l">
              <a:defRPr sz="2100"/>
            </a:lvl1pPr>
          </a:lstStyle>
          <a:p>
            <a:r>
              <a:rPr lang="en-GB" dirty="0"/>
              <a:t>Click to edit Master title style</a:t>
            </a:r>
          </a:p>
        </p:txBody>
      </p:sp>
      <p:sp>
        <p:nvSpPr>
          <p:cNvPr id="4" name="Text Placeholder 3"/>
          <p:cNvSpPr>
            <a:spLocks noGrp="1"/>
          </p:cNvSpPr>
          <p:nvPr>
            <p:ph type="body" sz="half" idx="2"/>
          </p:nvPr>
        </p:nvSpPr>
        <p:spPr>
          <a:xfrm>
            <a:off x="556260" y="2950669"/>
            <a:ext cx="3022759" cy="1451072"/>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800"/>
            </a:lvl2pPr>
            <a:lvl3pPr>
              <a:defRPr sz="1800"/>
            </a:lvl3pPr>
            <a:lvl4pPr>
              <a:defRPr sz="1800"/>
            </a:lvl4pPr>
            <a:lvl5pPr>
              <a:defRPr sz="18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2803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7420DD-2415-454D-AA0F-DBDA719CBDF3}"/>
              </a:ext>
            </a:extLst>
          </p:cNvPr>
          <p:cNvSpPr>
            <a:spLocks noGrp="1"/>
          </p:cNvSpPr>
          <p:nvPr>
            <p:ph type="title"/>
          </p:nvPr>
        </p:nvSpPr>
        <p:spPr>
          <a:xfrm>
            <a:off x="1911928" y="400210"/>
            <a:ext cx="6908222" cy="666590"/>
          </a:xfrm>
        </p:spPr>
        <p:txBody>
          <a:bodyPr>
            <a:normAutofit/>
          </a:bodyPr>
          <a:lstStyle>
            <a:lvl1pPr algn="l">
              <a:defRPr sz="2100"/>
            </a:lvl1pPr>
          </a:lstStyle>
          <a:p>
            <a:r>
              <a:rPr lang="en-GB"/>
              <a:t>Click to edit Master title style</a:t>
            </a:r>
            <a:endParaRPr lang="en-GB" dirty="0"/>
          </a:p>
        </p:txBody>
      </p:sp>
    </p:spTree>
    <p:extLst>
      <p:ext uri="{BB962C8B-B14F-4D97-AF65-F5344CB8AC3E}">
        <p14:creationId xmlns:p14="http://schemas.microsoft.com/office/powerpoint/2010/main" val="110128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9787" y="273844"/>
            <a:ext cx="6526754" cy="994172"/>
          </a:xfrm>
        </p:spPr>
        <p:txBody>
          <a:bodyPr/>
          <a:lstStyle>
            <a:lvl1pPr algn="l">
              <a:defRPr/>
            </a:lvl1pPr>
          </a:lstStyle>
          <a:p>
            <a:r>
              <a:rPr lang="en-GB"/>
              <a:t>Click to edit Master title style</a:t>
            </a:r>
            <a:endParaRPr lang="en-GB"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4940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al content">
    <p:spTree>
      <p:nvGrpSpPr>
        <p:cNvPr id="1" name=""/>
        <p:cNvGrpSpPr/>
        <p:nvPr/>
      </p:nvGrpSpPr>
      <p:grpSpPr>
        <a:xfrm>
          <a:off x="0" y="0"/>
          <a:ext cx="0" cy="0"/>
          <a:chOff x="0" y="0"/>
          <a:chExt cx="0" cy="0"/>
        </a:xfrm>
      </p:grpSpPr>
      <p:sp>
        <p:nvSpPr>
          <p:cNvPr id="2" name="Title 1"/>
          <p:cNvSpPr>
            <a:spLocks noGrp="1"/>
          </p:cNvSpPr>
          <p:nvPr>
            <p:ph type="title"/>
          </p:nvPr>
        </p:nvSpPr>
        <p:spPr>
          <a:xfrm>
            <a:off x="1980127" y="273844"/>
            <a:ext cx="6535223" cy="780257"/>
          </a:xfrm>
        </p:spPr>
        <p:txBody>
          <a:bodyPr/>
          <a:lstStyle>
            <a:lvl1pPr algn="l">
              <a:defRPr/>
            </a:lvl1pPr>
          </a:lstStyle>
          <a:p>
            <a:r>
              <a:rPr lang="en-GB"/>
              <a:t>Click to edit Master title style</a:t>
            </a:r>
            <a:endParaRPr lang="en-GB" dirty="0"/>
          </a:p>
        </p:txBody>
      </p:sp>
      <p:sp>
        <p:nvSpPr>
          <p:cNvPr id="3" name="Content Placeholder 2"/>
          <p:cNvSpPr>
            <a:spLocks noGrp="1"/>
          </p:cNvSpPr>
          <p:nvPr>
            <p:ph sz="half" idx="1"/>
          </p:nvPr>
        </p:nvSpPr>
        <p:spPr>
          <a:xfrm>
            <a:off x="628650" y="1206500"/>
            <a:ext cx="3886200" cy="34262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29150" y="1206500"/>
            <a:ext cx="3886200" cy="34262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252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BB4406-02B4-284F-84C5-A21F22E6BA49}"/>
              </a:ext>
            </a:extLst>
          </p:cNvPr>
          <p:cNvSpPr>
            <a:spLocks noGrp="1"/>
          </p:cNvSpPr>
          <p:nvPr>
            <p:ph type="title"/>
          </p:nvPr>
        </p:nvSpPr>
        <p:spPr>
          <a:xfrm>
            <a:off x="1911928" y="400210"/>
            <a:ext cx="6908222" cy="666590"/>
          </a:xfrm>
        </p:spPr>
        <p:txBody>
          <a:bodyPr>
            <a:normAutofit/>
          </a:bodyPr>
          <a:lstStyle>
            <a:lvl1pPr algn="l">
              <a:defRPr sz="2100"/>
            </a:lvl1pPr>
          </a:lstStyle>
          <a:p>
            <a:r>
              <a:rPr lang="en-GB"/>
              <a:t>Click to edit Master title style</a:t>
            </a:r>
            <a:endParaRPr lang="en-GB" dirty="0"/>
          </a:p>
        </p:txBody>
      </p:sp>
      <p:sp>
        <p:nvSpPr>
          <p:cNvPr id="11" name="Content Placeholder 7">
            <a:extLst>
              <a:ext uri="{FF2B5EF4-FFF2-40B4-BE49-F238E27FC236}">
                <a16:creationId xmlns:a16="http://schemas.microsoft.com/office/drawing/2014/main" id="{5FEA054A-F191-E34B-8C26-BA11F3F0C090}"/>
              </a:ext>
            </a:extLst>
          </p:cNvPr>
          <p:cNvSpPr>
            <a:spLocks noGrp="1"/>
          </p:cNvSpPr>
          <p:nvPr>
            <p:ph sz="quarter" idx="13"/>
          </p:nvPr>
        </p:nvSpPr>
        <p:spPr>
          <a:xfrm>
            <a:off x="214312" y="1220391"/>
            <a:ext cx="8605838" cy="34551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689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559E32-3873-7D45-B9C6-C4F839B303D0}"/>
              </a:ext>
            </a:extLst>
          </p:cNvPr>
          <p:cNvSpPr>
            <a:spLocks noGrp="1"/>
          </p:cNvSpPr>
          <p:nvPr>
            <p:ph type="title"/>
          </p:nvPr>
        </p:nvSpPr>
        <p:spPr>
          <a:xfrm>
            <a:off x="1911928" y="400210"/>
            <a:ext cx="6908222" cy="666590"/>
          </a:xfrm>
        </p:spPr>
        <p:txBody>
          <a:bodyPr>
            <a:normAutofit/>
          </a:bodyPr>
          <a:lstStyle>
            <a:lvl1pPr algn="l">
              <a:defRPr sz="2100"/>
            </a:lvl1pPr>
          </a:lstStyle>
          <a:p>
            <a:r>
              <a:rPr lang="en-GB"/>
              <a:t>Click to edit Master title style</a:t>
            </a:r>
            <a:endParaRPr lang="en-GB" dirty="0"/>
          </a:p>
        </p:txBody>
      </p:sp>
      <p:sp>
        <p:nvSpPr>
          <p:cNvPr id="11" name="Picture Placeholder 2">
            <a:extLst>
              <a:ext uri="{FF2B5EF4-FFF2-40B4-BE49-F238E27FC236}">
                <a16:creationId xmlns:a16="http://schemas.microsoft.com/office/drawing/2014/main" id="{81BC6CA5-FB54-8746-B1B1-0D09602CEAEC}"/>
              </a:ext>
            </a:extLst>
          </p:cNvPr>
          <p:cNvSpPr>
            <a:spLocks noGrp="1"/>
          </p:cNvSpPr>
          <p:nvPr>
            <p:ph type="pic" sz="quarter" idx="13"/>
          </p:nvPr>
        </p:nvSpPr>
        <p:spPr>
          <a:xfrm>
            <a:off x="0" y="1274502"/>
            <a:ext cx="1839212" cy="3431800"/>
          </a:xfrm>
          <a:prstGeom prst="rect">
            <a:avLst/>
          </a:prstGeom>
        </p:spPr>
        <p:txBody>
          <a:bodyPr/>
          <a:lstStyle>
            <a:lvl1pPr>
              <a:defRPr>
                <a:solidFill>
                  <a:srgbClr val="003560"/>
                </a:solidFill>
                <a:latin typeface="Arial" panose="020B0604020202020204" pitchFamily="34" charset="0"/>
                <a:cs typeface="Arial" panose="020B0604020202020204" pitchFamily="34" charset="0"/>
              </a:defRPr>
            </a:lvl1pPr>
          </a:lstStyle>
          <a:p>
            <a:r>
              <a:rPr lang="en-GB"/>
              <a:t>Click icon to add picture</a:t>
            </a:r>
            <a:endParaRPr lang="en-US" dirty="0"/>
          </a:p>
        </p:txBody>
      </p:sp>
      <p:sp>
        <p:nvSpPr>
          <p:cNvPr id="12" name="Text Placeholder 6">
            <a:extLst>
              <a:ext uri="{FF2B5EF4-FFF2-40B4-BE49-F238E27FC236}">
                <a16:creationId xmlns:a16="http://schemas.microsoft.com/office/drawing/2014/main" id="{1DECEF87-946C-834D-8550-61FE3D91A5E9}"/>
              </a:ext>
            </a:extLst>
          </p:cNvPr>
          <p:cNvSpPr>
            <a:spLocks noGrp="1"/>
          </p:cNvSpPr>
          <p:nvPr>
            <p:ph type="body" sz="quarter" idx="14" hasCustomPrompt="1"/>
          </p:nvPr>
        </p:nvSpPr>
        <p:spPr>
          <a:xfrm>
            <a:off x="1911927" y="1279007"/>
            <a:ext cx="6908222" cy="3394593"/>
          </a:xfrm>
          <a:prstGeom prst="rect">
            <a:avLst/>
          </a:prstGeom>
        </p:spPr>
        <p:txBody>
          <a:bodyPr/>
          <a:lstStyle>
            <a:lvl1pPr>
              <a:defRPr sz="1800">
                <a:solidFill>
                  <a:srgbClr val="003560"/>
                </a:solidFill>
                <a:latin typeface="Arial" panose="020B0604020202020204" pitchFamily="34" charset="0"/>
                <a:cs typeface="Arial" panose="020B0604020202020204" pitchFamily="34" charset="0"/>
              </a:defRPr>
            </a:lvl1pPr>
            <a:lvl2pPr>
              <a:defRPr sz="1800">
                <a:solidFill>
                  <a:srgbClr val="003560"/>
                </a:solidFill>
                <a:latin typeface="Arial" panose="020B0604020202020204" pitchFamily="34" charset="0"/>
                <a:cs typeface="Arial" panose="020B0604020202020204" pitchFamily="34" charset="0"/>
              </a:defRPr>
            </a:lvl2pPr>
            <a:lvl3pPr>
              <a:defRPr sz="1800" b="0">
                <a:solidFill>
                  <a:srgbClr val="003560"/>
                </a:solidFill>
                <a:latin typeface="Arial" panose="020B0604020202020204" pitchFamily="34" charset="0"/>
                <a:cs typeface="Arial" panose="020B0604020202020204" pitchFamily="34" charset="0"/>
              </a:defRPr>
            </a:lvl3pPr>
            <a:lvl4pPr>
              <a:defRPr sz="1800">
                <a:solidFill>
                  <a:srgbClr val="003560"/>
                </a:solidFill>
                <a:latin typeface="Arial" panose="020B0604020202020204" pitchFamily="34" charset="0"/>
                <a:cs typeface="Arial" panose="020B0604020202020204" pitchFamily="34" charset="0"/>
              </a:defRPr>
            </a:lvl4pPr>
            <a:lvl5pPr>
              <a:defRPr sz="1800">
                <a:solidFill>
                  <a:srgbClr val="003560"/>
                </a:solidFill>
                <a:latin typeface="Arial" panose="020B0604020202020204" pitchFamily="34" charset="0"/>
                <a:cs typeface="Arial" panose="020B0604020202020204" pitchFamily="34" charset="0"/>
              </a:defRPr>
            </a:lvl5pPr>
          </a:lstStyle>
          <a:p>
            <a:pPr lvl="0"/>
            <a:r>
              <a:rPr lang="en-GB" dirty="0"/>
              <a:t>Body text Arial 24pt</a:t>
            </a:r>
            <a:endParaRPr lang="en-US" dirty="0"/>
          </a:p>
        </p:txBody>
      </p:sp>
    </p:spTree>
    <p:extLst>
      <p:ext uri="{BB962C8B-B14F-4D97-AF65-F5344CB8AC3E}">
        <p14:creationId xmlns:p14="http://schemas.microsoft.com/office/powerpoint/2010/main" val="281081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33850" y="510778"/>
            <a:ext cx="4381500" cy="757238"/>
          </a:xfrm>
          <a:prstGeom prst="rect">
            <a:avLst/>
          </a:prstGeom>
        </p:spPr>
        <p:txBody>
          <a:bodyPr vert="horz" lIns="91440" tIns="45720" rIns="91440" bIns="45720" rtlCol="0" anchor="t">
            <a:normAutofit/>
          </a:bodyPr>
          <a:lstStyle/>
          <a:p>
            <a:r>
              <a:rPr lang="en-GB"/>
              <a:t>Click to edit Master title style</a:t>
            </a:r>
            <a:endParaRPr lang="en-GB"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F624FB1-CB24-4B4C-BFD4-AD276D9A4059}" type="datetimeFigureOut">
              <a:rPr lang="en-GB" smtClean="0"/>
              <a:t>23/11/2021</a:t>
            </a:fld>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A19F3F6-C255-4AC5-91C2-3F61B6509B36}" type="slidenum">
              <a:rPr lang="en-GB" smtClean="0"/>
              <a:t>‹#›</a:t>
            </a:fld>
            <a:endParaRPr lang="en-GB"/>
          </a:p>
        </p:txBody>
      </p:sp>
      <p:pic>
        <p:nvPicPr>
          <p:cNvPr id="9" name="Picture 8">
            <a:extLst>
              <a:ext uri="{FF2B5EF4-FFF2-40B4-BE49-F238E27FC236}">
                <a16:creationId xmlns:a16="http://schemas.microsoft.com/office/drawing/2014/main" id="{46262A0F-9E49-6B4D-94F3-647B33A25AE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35699181"/>
      </p:ext>
    </p:extLst>
  </p:cSld>
  <p:clrMap bg1="lt1" tx1="dk1" bg2="lt2" tx2="dk2" accent1="accent1" accent2="accent2" accent3="accent3" accent4="accent4" accent5="accent5" accent6="accent6" hlink="hlink" folHlink="folHlink"/>
  <p:sldLayoutIdLst>
    <p:sldLayoutId id="2147483869" r:id="rId1"/>
    <p:sldLayoutId id="2147483684" r:id="rId2"/>
    <p:sldLayoutId id="2147483687" r:id="rId3"/>
    <p:sldLayoutId id="2147483656" r:id="rId4"/>
    <p:sldLayoutId id="2147483654" r:id="rId5"/>
    <p:sldLayoutId id="2147483653" r:id="rId6"/>
    <p:sldLayoutId id="2147483652" r:id="rId7"/>
    <p:sldLayoutId id="2147483683" r:id="rId8"/>
    <p:sldLayoutId id="2147483688" r:id="rId9"/>
    <p:sldLayoutId id="2147483649" r:id="rId10"/>
  </p:sldLayoutIdLst>
  <p:txStyles>
    <p:title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unsplash.com/s/photos/start?utm_source=unsplash&amp;utm_medium=referral&amp;utm_content=creditCopyText" TargetMode="External"/><Relationship Id="rId4" Type="http://schemas.openxmlformats.org/officeDocument/2006/relationships/hyperlink" Target="https://unsplash.com/@kindandcurious?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zanardi?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hyperlink" Target="https://unsplash.com/s/photos/key-lock?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la.ac.uk/myglasgow/library/"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www.gla.ac.uk/myglasgow/librar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edshare.gla.ac.uk/id/eprint/1364"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unsplash.com/s/photos/contents?utm_source=unsplash&amp;utm_medium=referral&amp;utm_content=creditCopyText" TargetMode="External"/><Relationship Id="rId4" Type="http://schemas.openxmlformats.org/officeDocument/2006/relationships/hyperlink" Target="https://unsplash.com/@dsmacinnes?utm_source=unsplash&amp;utm_medium=referral&amp;utm_content=creditCopyTex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s://www.gla.ac.uk/myglasgow/library/"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edshare.gla.ac.uk/id/eprint/1255" TargetMode="External"/><Relationship Id="rId2" Type="http://schemas.openxmlformats.org/officeDocument/2006/relationships/image" Target="../media/image20.jpeg"/><Relationship Id="rId1" Type="http://schemas.openxmlformats.org/officeDocument/2006/relationships/slideLayout" Target="../slideLayouts/slideLayout9.xml"/><Relationship Id="rId5" Type="http://schemas.openxmlformats.org/officeDocument/2006/relationships/hyperlink" Target="https://unsplash.com/s/photos/lightbulb?utm_source=unsplash&amp;utm_medium=referral&amp;utm_content=creditCopyText" TargetMode="External"/><Relationship Id="rId4" Type="http://schemas.openxmlformats.org/officeDocument/2006/relationships/hyperlink" Target="https://unsplash.com/@ale_s_bianchi?utm_source=unsplash&amp;utm_medium=referral&amp;utm_content=creditCopyText" TargetMode="Externa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QuickStyle" Target="../diagrams/quickStyle3.xml"/><Relationship Id="rId11" Type="http://schemas.openxmlformats.org/officeDocument/2006/relationships/hyperlink" Target="https://www.gla.ac.uk/myglasgow/library/" TargetMode="External"/><Relationship Id="rId5" Type="http://schemas.openxmlformats.org/officeDocument/2006/relationships/diagramLayout" Target="../diagrams/layout3.xml"/><Relationship Id="rId10" Type="http://schemas.openxmlformats.org/officeDocument/2006/relationships/hyperlink" Target="http://endeavour.gla.ac.uk/" TargetMode="External"/><Relationship Id="rId4" Type="http://schemas.openxmlformats.org/officeDocument/2006/relationships/diagramData" Target="../diagrams/data3.xml"/><Relationship Id="rId9" Type="http://schemas.openxmlformats.org/officeDocument/2006/relationships/hyperlink" Target="https://www.gla.ac.uk/myglasgow/anywhere/desktop/" TargetMode="External"/></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pn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QuickStyle" Target="../diagrams/quickStyle4.xml"/><Relationship Id="rId11" Type="http://schemas.openxmlformats.org/officeDocument/2006/relationships/hyperlink" Target="https://unsplash.com/s/photos/notebook?utm_source=unsplash&amp;utm_medium=referral&amp;utm_content=creditCopyText" TargetMode="External"/><Relationship Id="rId5" Type="http://schemas.openxmlformats.org/officeDocument/2006/relationships/diagramLayout" Target="../diagrams/layout4.xml"/><Relationship Id="rId10" Type="http://schemas.openxmlformats.org/officeDocument/2006/relationships/hyperlink" Target="https://unsplash.com/@kellysikkema?utm_source=unsplash&amp;utm_medium=referral&amp;utm_content=creditCopyText" TargetMode="External"/><Relationship Id="rId4" Type="http://schemas.openxmlformats.org/officeDocument/2006/relationships/diagramData" Target="../diagrams/data4.xml"/><Relationship Id="rId9" Type="http://schemas.openxmlformats.org/officeDocument/2006/relationships/image" Target="../media/image22.jp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1.pn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23.png"/><Relationship Id="rId5" Type="http://schemas.openxmlformats.org/officeDocument/2006/relationships/diagramLayout" Target="../diagrams/layout5.xml"/><Relationship Id="rId10" Type="http://schemas.openxmlformats.org/officeDocument/2006/relationships/hyperlink" Target="mailto:library@glasgow.ac.uk" TargetMode="External"/><Relationship Id="rId4" Type="http://schemas.openxmlformats.org/officeDocument/2006/relationships/diagramData" Target="../diagrams/data5.xml"/><Relationship Id="rId9" Type="http://schemas.openxmlformats.org/officeDocument/2006/relationships/hyperlink" Target="https://www.gla.ac.uk/myglasgow/library/help/collegesuppor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hyperlink" Target="https://www.gla.ac.uk/myglasgow/library/"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www.gla.ac.uk/myglasgow/library/specificsearch/databasesbyname/" TargetMode="External"/><Relationship Id="rId4" Type="http://schemas.openxmlformats.org/officeDocument/2006/relationships/hyperlink" Target="https://www.gla.ac.uk/myglasgow/library/specificsearch/databasesbysubjec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tinyurl.com/y8gpagky"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unsplash.com/collections/1338546/graphs?utm_source=unsplash&amp;utm_medium=referral&amp;utm_content=creditCopyText" TargetMode="External"/><Relationship Id="rId4" Type="http://schemas.openxmlformats.org/officeDocument/2006/relationships/hyperlink" Target="https://unsplash.com/@nasa?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Gilbert Scott Building">
            <a:extLst>
              <a:ext uri="{FF2B5EF4-FFF2-40B4-BE49-F238E27FC236}">
                <a16:creationId xmlns:a16="http://schemas.microsoft.com/office/drawing/2014/main" id="{03837FC1-9196-484B-A6BC-287C15BF0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800" dirty="0">
                <a:solidFill>
                  <a:schemeClr val="tx1"/>
                </a:solidFill>
              </a:rPr>
              <a:t>Dissertation: getting started with literature searching</a:t>
            </a:r>
          </a:p>
        </p:txBody>
      </p:sp>
      <p:sp>
        <p:nvSpPr>
          <p:cNvPr id="3" name="Subtitle 2"/>
          <p:cNvSpPr>
            <a:spLocks noGrp="1"/>
          </p:cNvSpPr>
          <p:nvPr>
            <p:ph type="subTitle"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dirty="0">
                <a:solidFill>
                  <a:schemeClr val="tx1"/>
                </a:solidFill>
              </a:rPr>
              <a:t>Lynn Irvine, College Librarian</a:t>
            </a:r>
          </a:p>
        </p:txBody>
      </p:sp>
    </p:spTree>
    <p:extLst>
      <p:ext uri="{BB962C8B-B14F-4D97-AF65-F5344CB8AC3E}">
        <p14:creationId xmlns:p14="http://schemas.microsoft.com/office/powerpoint/2010/main" val="4244171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B08F-DE64-3548-B9F9-7C9165E2F8EE}"/>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ea typeface="+mj-ea"/>
                <a:cs typeface="+mj-cs"/>
              </a:rPr>
              <a:t>First step - what do you want to know? </a:t>
            </a:r>
          </a:p>
        </p:txBody>
      </p:sp>
      <p:pic>
        <p:nvPicPr>
          <p:cNvPr id="8" name="Content Placeholder 7" descr="A photo of a play with the words, Act One, Scene One">
            <a:extLst>
              <a:ext uri="{FF2B5EF4-FFF2-40B4-BE49-F238E27FC236}">
                <a16:creationId xmlns:a16="http://schemas.microsoft.com/office/drawing/2014/main" id="{CBC56AC0-347B-4042-AE1A-BEA4E2CB35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461963"/>
            <a:ext cx="3886200" cy="2914900"/>
          </a:xfrm>
        </p:spPr>
      </p:pic>
      <p:sp>
        <p:nvSpPr>
          <p:cNvPr id="6" name="Content Placeholder 5">
            <a:extLst>
              <a:ext uri="{FF2B5EF4-FFF2-40B4-BE49-F238E27FC236}">
                <a16:creationId xmlns:a16="http://schemas.microsoft.com/office/drawing/2014/main" id="{12EC5EE6-2F0C-4B4D-8118-F12CCF076F14}"/>
              </a:ext>
            </a:extLst>
          </p:cNvPr>
          <p:cNvSpPr>
            <a:spLocks noGrp="1"/>
          </p:cNvSpPr>
          <p:nvPr>
            <p:ph sz="half" idx="2"/>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560"/>
              </a:solidFill>
              <a:effectLst/>
              <a:uLnTx/>
              <a:uFillTx/>
              <a:latin typeface="Arial"/>
              <a:ea typeface="ヒラギノ角ゴ Pro W3"/>
              <a:cs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dirty="0">
              <a:solidFill>
                <a:srgbClr val="003560"/>
              </a:solidFill>
              <a:latin typeface="Arial"/>
              <a:ea typeface="ヒラギノ角ゴ Pro W3"/>
              <a:cs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560"/>
              </a:solidFill>
              <a:effectLst/>
              <a:uLnTx/>
              <a:uFillTx/>
              <a:latin typeface="Arial"/>
              <a:ea typeface="ヒラギノ角ゴ Pro W3"/>
              <a:cs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dirty="0">
              <a:solidFill>
                <a:srgbClr val="003560"/>
              </a:solidFill>
              <a:latin typeface="Arial"/>
              <a:ea typeface="ヒラギノ角ゴ Pro W3"/>
              <a:cs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560"/>
                </a:solidFill>
                <a:effectLst/>
                <a:uLnTx/>
                <a:uFillTx/>
                <a:latin typeface="Arial"/>
                <a:ea typeface="ヒラギノ角ゴ Pro W3"/>
                <a:cs typeface="Arial"/>
              </a:rPr>
              <a:t>An exploration of </a:t>
            </a:r>
            <a:r>
              <a:rPr lang="en-GB" sz="1800" dirty="0">
                <a:solidFill>
                  <a:srgbClr val="003560"/>
                </a:solidFill>
                <a:latin typeface="Arial"/>
                <a:cs typeface="Arial"/>
              </a:rPr>
              <a:t>the </a:t>
            </a:r>
            <a:r>
              <a:rPr lang="en-GB" sz="1800" u="sng" dirty="0">
                <a:solidFill>
                  <a:srgbClr val="003560"/>
                </a:solidFill>
                <a:latin typeface="Arial"/>
                <a:cs typeface="Arial"/>
              </a:rPr>
              <a:t>relationship</a:t>
            </a:r>
            <a:r>
              <a:rPr lang="en-GB" sz="1800" dirty="0">
                <a:solidFill>
                  <a:srgbClr val="003560"/>
                </a:solidFill>
                <a:latin typeface="Arial"/>
                <a:cs typeface="Arial"/>
              </a:rPr>
              <a:t> between </a:t>
            </a:r>
            <a:r>
              <a:rPr lang="en-GB" sz="1800" u="sng" dirty="0">
                <a:solidFill>
                  <a:srgbClr val="003560"/>
                </a:solidFill>
                <a:latin typeface="Arial"/>
                <a:cs typeface="Arial"/>
              </a:rPr>
              <a:t>transformational</a:t>
            </a:r>
            <a:r>
              <a:rPr lang="en-GB" sz="1800" dirty="0">
                <a:solidFill>
                  <a:srgbClr val="003560"/>
                </a:solidFill>
                <a:latin typeface="Arial"/>
                <a:cs typeface="Arial"/>
              </a:rPr>
              <a:t> </a:t>
            </a:r>
            <a:r>
              <a:rPr lang="en-GB" sz="1800" u="sng" dirty="0">
                <a:solidFill>
                  <a:srgbClr val="003560"/>
                </a:solidFill>
                <a:latin typeface="Arial"/>
                <a:cs typeface="Arial"/>
              </a:rPr>
              <a:t>leadership</a:t>
            </a:r>
            <a:r>
              <a:rPr lang="en-GB" sz="1800" dirty="0">
                <a:solidFill>
                  <a:srgbClr val="003560"/>
                </a:solidFill>
                <a:latin typeface="Arial"/>
                <a:cs typeface="Arial"/>
              </a:rPr>
              <a:t>, </a:t>
            </a:r>
            <a:r>
              <a:rPr lang="en-GB" sz="1800" u="sng" dirty="0">
                <a:solidFill>
                  <a:srgbClr val="003560"/>
                </a:solidFill>
                <a:latin typeface="Arial"/>
                <a:cs typeface="Arial"/>
              </a:rPr>
              <a:t>employee engagement </a:t>
            </a:r>
            <a:r>
              <a:rPr lang="en-GB" sz="1800" dirty="0">
                <a:solidFill>
                  <a:srgbClr val="003560"/>
                </a:solidFill>
                <a:latin typeface="Arial"/>
                <a:cs typeface="Arial"/>
              </a:rPr>
              <a:t>and </a:t>
            </a:r>
            <a:r>
              <a:rPr lang="en-GB" sz="1800" u="sng" dirty="0">
                <a:solidFill>
                  <a:srgbClr val="003560"/>
                </a:solidFill>
                <a:latin typeface="Arial"/>
                <a:cs typeface="Arial"/>
              </a:rPr>
              <a:t>organisational performance</a:t>
            </a:r>
            <a:r>
              <a:rPr lang="en-GB" sz="1800" dirty="0">
                <a:solidFill>
                  <a:srgbClr val="003560"/>
                </a:solidFill>
                <a:latin typeface="Arial"/>
                <a:cs typeface="Arial"/>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800" dirty="0">
              <a:solidFill>
                <a:srgbClr val="003560"/>
              </a:solidFill>
              <a:latin typeface="Arial"/>
              <a:cs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560"/>
              </a:solidFill>
              <a:effectLst/>
              <a:uLnTx/>
              <a:uFillTx/>
              <a:latin typeface="Arial"/>
              <a:ea typeface="ヒラギノ角ゴ Pro W3"/>
              <a:cs typeface="Arial"/>
            </a:endParaRPr>
          </a:p>
          <a:p>
            <a:pPr marL="0" marR="0" lvl="0" indent="0" defTabSz="685800" rtl="0" eaLnBrk="1" fontAlgn="auto" latinLnBrk="0" hangingPunct="1">
              <a:lnSpc>
                <a:spcPct val="100000"/>
              </a:lnSpc>
              <a:spcBef>
                <a:spcPts val="0"/>
              </a:spcBef>
              <a:spcAft>
                <a:spcPts val="0"/>
              </a:spcAft>
              <a:buClrTx/>
              <a:buSzTx/>
              <a:buFontTx/>
              <a:buNone/>
              <a:tabLst/>
              <a:defRPr/>
            </a:pPr>
            <a:endParaRPr lang="en-US" sz="900" dirty="0"/>
          </a:p>
          <a:p>
            <a:pPr marL="0" marR="0" lvl="0" indent="0" defTabSz="685800" rtl="0" eaLnBrk="1" fontAlgn="auto" latinLnBrk="0" hangingPunct="1">
              <a:lnSpc>
                <a:spcPct val="100000"/>
              </a:lnSpc>
              <a:spcBef>
                <a:spcPts val="0"/>
              </a:spcBef>
              <a:spcAft>
                <a:spcPts val="0"/>
              </a:spcAft>
              <a:buClrTx/>
              <a:buSzTx/>
              <a:buFontTx/>
              <a:buNone/>
              <a:tabLst/>
              <a:defRPr/>
            </a:pPr>
            <a:r>
              <a:rPr lang="en-US" sz="900" dirty="0"/>
              <a:t>Photo by </a:t>
            </a:r>
            <a:r>
              <a:rPr lang="en-US" sz="900" dirty="0">
                <a:hlinkClick r:id="rId4"/>
              </a:rPr>
              <a:t>Kind and Curious</a:t>
            </a:r>
            <a:r>
              <a:rPr lang="en-US" sz="900" dirty="0"/>
              <a:t> on </a:t>
            </a:r>
            <a:r>
              <a:rPr lang="en-US" sz="900" dirty="0" err="1">
                <a:hlinkClick r:id="rId5"/>
              </a:rPr>
              <a:t>Unsplash</a:t>
            </a:r>
            <a:r>
              <a:rPr lang="en-US" sz="900" dirty="0"/>
              <a:t> </a:t>
            </a:r>
            <a:endParaRPr kumimoji="0" lang="en-GB" sz="900" b="0" i="0" u="none" strike="noStrike" kern="1200" cap="none" spc="0" normalizeH="0" baseline="0" noProof="0" dirty="0">
              <a:ln>
                <a:noFill/>
              </a:ln>
              <a:solidFill>
                <a:srgbClr val="003560"/>
              </a:solidFill>
              <a:effectLst/>
              <a:uLnTx/>
              <a:uFillTx/>
              <a:latin typeface="Arial"/>
              <a:ea typeface="ヒラギノ角ゴ Pro W3"/>
              <a:cs typeface="Arial"/>
            </a:endParaRPr>
          </a:p>
          <a:p>
            <a:pPr marL="0" indent="0">
              <a:buNone/>
            </a:pPr>
            <a:endParaRPr lang="en-GB" dirty="0"/>
          </a:p>
        </p:txBody>
      </p:sp>
    </p:spTree>
    <p:extLst>
      <p:ext uri="{BB962C8B-B14F-4D97-AF65-F5344CB8AC3E}">
        <p14:creationId xmlns:p14="http://schemas.microsoft.com/office/powerpoint/2010/main" val="259812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77D9FF-2A43-45B8-854A-839E007244F2}"/>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ea typeface="+mj-ea"/>
                <a:cs typeface="+mj-cs"/>
              </a:rPr>
              <a:t>Initial keyword table (based on concepts from your question)</a:t>
            </a:r>
          </a:p>
        </p:txBody>
      </p:sp>
      <p:sp>
        <p:nvSpPr>
          <p:cNvPr id="7" name="Content Placeholder 6">
            <a:extLst>
              <a:ext uri="{FF2B5EF4-FFF2-40B4-BE49-F238E27FC236}">
                <a16:creationId xmlns:a16="http://schemas.microsoft.com/office/drawing/2014/main" id="{79DBB17B-4565-4CED-954D-94DD8FA6E414}"/>
              </a:ext>
            </a:extLst>
          </p:cNvPr>
          <p:cNvSpPr>
            <a:spLocks noGrp="1"/>
          </p:cNvSpPr>
          <p:nvPr>
            <p:ph sz="quarter" idx="13"/>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rPr>
              <a:t>An exploration of the relationship between transformational leadership, employee engagement and organisational performance.</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500" dirty="0">
              <a:solidFill>
                <a:srgbClr val="002542"/>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542"/>
              </a:solidFill>
              <a:effectLst/>
              <a:uLnTx/>
              <a:uFillTx/>
            </a:endParaRPr>
          </a:p>
          <a:p>
            <a:pPr marL="0" indent="0">
              <a:buNone/>
            </a:pPr>
            <a:endParaRPr lang="en-GB" dirty="0"/>
          </a:p>
        </p:txBody>
      </p:sp>
      <p:graphicFrame>
        <p:nvGraphicFramePr>
          <p:cNvPr id="8" name="Diagram 7" descr="A graphic showing columns with lists of keywords">
            <a:extLst>
              <a:ext uri="{FF2B5EF4-FFF2-40B4-BE49-F238E27FC236}">
                <a16:creationId xmlns:a16="http://schemas.microsoft.com/office/drawing/2014/main" id="{EF7C9E69-82CA-4270-BDEA-595D12867B15}"/>
              </a:ext>
            </a:extLst>
          </p:cNvPr>
          <p:cNvGraphicFramePr/>
          <p:nvPr>
            <p:extLst>
              <p:ext uri="{D42A27DB-BD31-4B8C-83A1-F6EECF244321}">
                <p14:modId xmlns:p14="http://schemas.microsoft.com/office/powerpoint/2010/main" val="4034623854"/>
              </p:ext>
            </p:extLst>
          </p:nvPr>
        </p:nvGraphicFramePr>
        <p:xfrm>
          <a:off x="362517" y="1364588"/>
          <a:ext cx="8309428" cy="4226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878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3976-3274-4847-9FE1-6F8E0612C512}"/>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ea typeface="+mj-ea"/>
                <a:cs typeface="+mj-cs"/>
              </a:rPr>
              <a:t>Identifying keywords from existing knowledge</a:t>
            </a:r>
          </a:p>
        </p:txBody>
      </p:sp>
      <p:pic>
        <p:nvPicPr>
          <p:cNvPr id="6" name="Picture Placeholder 5" descr="A photo of a key">
            <a:extLst>
              <a:ext uri="{FF2B5EF4-FFF2-40B4-BE49-F238E27FC236}">
                <a16:creationId xmlns:a16="http://schemas.microsoft.com/office/drawing/2014/main" id="{A89D29BC-0825-431E-A543-DD5998C0DE3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869" r="9869"/>
          <a:stretch>
            <a:fillRect/>
          </a:stretch>
        </p:blipFill>
        <p:spPr/>
      </p:pic>
      <p:sp>
        <p:nvSpPr>
          <p:cNvPr id="4" name="Text Placeholder 3">
            <a:extLst>
              <a:ext uri="{FF2B5EF4-FFF2-40B4-BE49-F238E27FC236}">
                <a16:creationId xmlns:a16="http://schemas.microsoft.com/office/drawing/2014/main" id="{A78E4057-38DC-4019-BCA6-B23A2719B88B}"/>
              </a:ext>
            </a:extLst>
          </p:cNvPr>
          <p:cNvSpPr>
            <a:spLocks noGrp="1"/>
          </p:cNvSpPr>
          <p:nvPr>
            <p:ph type="body" sz="quarter" idx="14"/>
          </p:nvPr>
        </p:nvSpPr>
        <p:spPr>
          <a:xfrm>
            <a:off x="1986879" y="1274502"/>
            <a:ext cx="6908222" cy="3394593"/>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ClrTx/>
              <a:buNone/>
            </a:pPr>
            <a:r>
              <a:rPr lang="en-GB" altLang="en-US" sz="1200" b="0" dirty="0">
                <a:latin typeface="Arial" panose="020B0604020202020204" pitchFamily="34" charset="0"/>
                <a:ea typeface="MS PGothic"/>
                <a:cs typeface="Arial" panose="020B0604020202020204" pitchFamily="34" charset="0"/>
              </a:rPr>
              <a:t>Most searching is done using </a:t>
            </a:r>
            <a:r>
              <a:rPr lang="en-GB" altLang="en-US" sz="1200" dirty="0">
                <a:latin typeface="Arial" panose="020B0604020202020204" pitchFamily="34" charset="0"/>
                <a:ea typeface="MS PGothic"/>
                <a:cs typeface="Arial" panose="020B0604020202020204" pitchFamily="34" charset="0"/>
              </a:rPr>
              <a:t>keywords.</a:t>
            </a:r>
            <a:r>
              <a:rPr lang="en-GB" altLang="en-US" sz="1200" b="0" dirty="0">
                <a:latin typeface="Arial" panose="020B0604020202020204" pitchFamily="34" charset="0"/>
                <a:ea typeface="MS PGothic"/>
                <a:cs typeface="Arial" panose="020B0604020202020204" pitchFamily="34" charset="0"/>
              </a:rPr>
              <a:t> </a:t>
            </a:r>
          </a:p>
          <a:p>
            <a:pPr>
              <a:spcBef>
                <a:spcPct val="0"/>
              </a:spcBef>
              <a:buClrTx/>
              <a:buNone/>
            </a:pPr>
            <a:endParaRPr lang="en-GB" altLang="en-US" sz="1200" b="0" dirty="0">
              <a:latin typeface="Arial" panose="020B0604020202020204" pitchFamily="34" charset="0"/>
              <a:ea typeface="MS PGothic"/>
              <a:cs typeface="Arial" panose="020B0604020202020204" pitchFamily="34" charset="0"/>
            </a:endParaRPr>
          </a:p>
          <a:p>
            <a:pPr>
              <a:spcBef>
                <a:spcPct val="0"/>
              </a:spcBef>
              <a:buClrTx/>
              <a:buNone/>
            </a:pPr>
            <a:r>
              <a:rPr lang="en-GB" altLang="en-US" sz="1200" b="0" dirty="0">
                <a:latin typeface="Arial" panose="020B0604020202020204" pitchFamily="34" charset="0"/>
                <a:ea typeface="MS PGothic"/>
                <a:cs typeface="Arial" panose="020B0604020202020204" pitchFamily="34" charset="0"/>
              </a:rPr>
              <a:t>Keyword searching is the process of expressing your research question or information need as </a:t>
            </a:r>
            <a:r>
              <a:rPr lang="en-GB" altLang="en-US" sz="1200" dirty="0">
                <a:latin typeface="Arial" panose="020B0604020202020204" pitchFamily="34" charset="0"/>
                <a:ea typeface="MS PGothic"/>
                <a:cs typeface="Arial" panose="020B0604020202020204" pitchFamily="34" charset="0"/>
              </a:rPr>
              <a:t>keywords</a:t>
            </a:r>
            <a:r>
              <a:rPr lang="en-GB" altLang="en-US" sz="1200" b="0" dirty="0">
                <a:latin typeface="Arial" panose="020B0604020202020204" pitchFamily="34" charset="0"/>
                <a:ea typeface="MS PGothic"/>
                <a:cs typeface="Arial" panose="020B0604020202020204" pitchFamily="34" charset="0"/>
              </a:rPr>
              <a:t> or </a:t>
            </a:r>
            <a:r>
              <a:rPr lang="en-GB" altLang="en-US" sz="1200" dirty="0">
                <a:latin typeface="Arial" panose="020B0604020202020204" pitchFamily="34" charset="0"/>
                <a:ea typeface="MS PGothic"/>
                <a:cs typeface="Arial" panose="020B0604020202020204" pitchFamily="34" charset="0"/>
              </a:rPr>
              <a:t>search terms</a:t>
            </a:r>
            <a:r>
              <a:rPr lang="en-GB" altLang="en-US" sz="1200" b="0" dirty="0">
                <a:latin typeface="Arial" panose="020B0604020202020204" pitchFamily="34" charset="0"/>
                <a:ea typeface="MS PGothic"/>
                <a:cs typeface="Arial" panose="020B0604020202020204" pitchFamily="34" charset="0"/>
              </a:rPr>
              <a:t> in a </a:t>
            </a:r>
            <a:r>
              <a:rPr lang="en-GB" altLang="en-US" sz="1200" dirty="0">
                <a:latin typeface="Arial" panose="020B0604020202020204" pitchFamily="34" charset="0"/>
                <a:ea typeface="MS PGothic"/>
                <a:cs typeface="Arial" panose="020B0604020202020204" pitchFamily="34" charset="0"/>
              </a:rPr>
              <a:t>search query </a:t>
            </a:r>
            <a:r>
              <a:rPr lang="en-GB" altLang="en-US" sz="1200" b="0" dirty="0">
                <a:latin typeface="Arial" panose="020B0604020202020204" pitchFamily="34" charset="0"/>
                <a:ea typeface="MS PGothic"/>
                <a:cs typeface="Arial" panose="020B0604020202020204" pitchFamily="34" charset="0"/>
              </a:rPr>
              <a:t>and </a:t>
            </a:r>
            <a:r>
              <a:rPr lang="en-GB" altLang="en-US" sz="1200" dirty="0">
                <a:latin typeface="Arial" panose="020B0604020202020204" pitchFamily="34" charset="0"/>
                <a:ea typeface="MS PGothic"/>
                <a:cs typeface="Arial" panose="020B0604020202020204" pitchFamily="34" charset="0"/>
              </a:rPr>
              <a:t>matching </a:t>
            </a:r>
            <a:r>
              <a:rPr lang="en-GB" altLang="en-US" sz="1200" b="0" dirty="0">
                <a:latin typeface="Arial" panose="020B0604020202020204" pitchFamily="34" charset="0"/>
                <a:ea typeface="MS PGothic"/>
                <a:cs typeface="Arial" panose="020B0604020202020204" pitchFamily="34" charset="0"/>
              </a:rPr>
              <a:t>these to the literature.  </a:t>
            </a:r>
            <a:endParaRPr lang="en-GB" altLang="en-US" sz="1200" b="0" dirty="0">
              <a:latin typeface="Arial" panose="020B0604020202020204" pitchFamily="34" charset="0"/>
              <a:cs typeface="Arial" panose="020B0604020202020204" pitchFamily="34" charset="0"/>
            </a:endParaRPr>
          </a:p>
          <a:p>
            <a:pPr>
              <a:spcBef>
                <a:spcPct val="0"/>
              </a:spcBef>
              <a:buClrTx/>
              <a:buNone/>
            </a:pPr>
            <a:endParaRPr lang="en-GB" altLang="en-US" sz="1200" b="0" dirty="0">
              <a:latin typeface="Arial" panose="020B0604020202020204" pitchFamily="34" charset="0"/>
              <a:ea typeface="MS PGothic"/>
              <a:cs typeface="Arial" panose="020B0604020202020204" pitchFamily="34" charset="0"/>
            </a:endParaRPr>
          </a:p>
          <a:p>
            <a:pPr>
              <a:spcBef>
                <a:spcPct val="0"/>
              </a:spcBef>
              <a:buClrTx/>
              <a:buNone/>
            </a:pPr>
            <a:r>
              <a:rPr lang="en-GB" altLang="en-US" sz="1200" b="0" dirty="0">
                <a:latin typeface="Arial" panose="020B0604020202020204" pitchFamily="34" charset="0"/>
                <a:ea typeface="MS PGothic"/>
                <a:cs typeface="Arial" panose="020B0604020202020204" pitchFamily="34" charset="0"/>
              </a:rPr>
              <a:t>How do you identify relevant keywords?</a:t>
            </a:r>
            <a:endParaRPr lang="en-GB" altLang="en-US" sz="1200" b="0" dirty="0">
              <a:latin typeface="Arial" panose="020B0604020202020204" pitchFamily="34" charset="0"/>
              <a:cs typeface="Arial" panose="020B0604020202020204" pitchFamily="34" charset="0"/>
            </a:endParaRPr>
          </a:p>
          <a:p>
            <a:pPr>
              <a:spcBef>
                <a:spcPct val="0"/>
              </a:spcBef>
              <a:buClrTx/>
              <a:buNone/>
            </a:pPr>
            <a:endParaRPr lang="en-GB" altLang="en-US" sz="1200" b="0" dirty="0">
              <a:latin typeface="Arial" panose="020B0604020202020204" pitchFamily="34" charset="0"/>
              <a:cs typeface="Arial" panose="020B0604020202020204" pitchFamily="34" charset="0"/>
            </a:endParaRPr>
          </a:p>
          <a:p>
            <a:pPr>
              <a:spcBef>
                <a:spcPct val="0"/>
              </a:spcBef>
            </a:pPr>
            <a:r>
              <a:rPr lang="en-GB" altLang="en-US" sz="1200" b="0" u="sng" dirty="0">
                <a:latin typeface="Arial" panose="020B0604020202020204" pitchFamily="34" charset="0"/>
                <a:ea typeface="MS PGothic"/>
                <a:cs typeface="Arial" panose="020B0604020202020204" pitchFamily="34" charset="0"/>
              </a:rPr>
              <a:t>Start with the </a:t>
            </a:r>
            <a:r>
              <a:rPr lang="en-GB" altLang="en-US" sz="1200" u="sng" dirty="0">
                <a:latin typeface="Arial" panose="020B0604020202020204" pitchFamily="34" charset="0"/>
                <a:ea typeface="MS PGothic"/>
                <a:cs typeface="Arial" panose="020B0604020202020204" pitchFamily="34" charset="0"/>
              </a:rPr>
              <a:t>key concepts from your initial research proposal</a:t>
            </a:r>
            <a:r>
              <a:rPr lang="en-GB" altLang="en-US" sz="1200" dirty="0">
                <a:latin typeface="Arial" panose="020B0604020202020204" pitchFamily="34" charset="0"/>
                <a:ea typeface="MS PGothic"/>
                <a:cs typeface="Arial" panose="020B0604020202020204" pitchFamily="34" charset="0"/>
              </a:rPr>
              <a:t> </a:t>
            </a:r>
            <a:r>
              <a:rPr lang="en-GB" altLang="en-US" sz="1200" b="0" dirty="0">
                <a:latin typeface="Arial" panose="020B0604020202020204" pitchFamily="34" charset="0"/>
                <a:ea typeface="MS PGothic"/>
                <a:cs typeface="Arial" panose="020B0604020202020204" pitchFamily="34" charset="0"/>
              </a:rPr>
              <a:t>and expand</a:t>
            </a:r>
            <a:r>
              <a:rPr lang="en-GB" altLang="en-US" sz="1200" dirty="0">
                <a:latin typeface="Arial" panose="020B0604020202020204" pitchFamily="34" charset="0"/>
                <a:ea typeface="MS PGothic"/>
                <a:cs typeface="Arial" panose="020B0604020202020204" pitchFamily="34" charset="0"/>
              </a:rPr>
              <a:t> </a:t>
            </a:r>
            <a:r>
              <a:rPr lang="en-GB" altLang="en-US" sz="1200" b="0" dirty="0">
                <a:latin typeface="Arial" panose="020B0604020202020204" pitchFamily="34" charset="0"/>
                <a:ea typeface="MS PGothic"/>
                <a:cs typeface="Arial" panose="020B0604020202020204" pitchFamily="34" charset="0"/>
              </a:rPr>
              <a:t>these with </a:t>
            </a:r>
            <a:r>
              <a:rPr lang="en-GB" altLang="en-US" sz="1200" dirty="0">
                <a:latin typeface="Arial" panose="020B0604020202020204" pitchFamily="34" charset="0"/>
                <a:ea typeface="MS PGothic"/>
                <a:cs typeface="Arial" panose="020B0604020202020204" pitchFamily="34" charset="0"/>
              </a:rPr>
              <a:t>your existing knowledge of a subject.</a:t>
            </a:r>
          </a:p>
          <a:p>
            <a:pPr indent="0">
              <a:spcBef>
                <a:spcPct val="0"/>
              </a:spcBef>
              <a:buNone/>
            </a:pPr>
            <a:r>
              <a:rPr lang="en-GB" altLang="en-US" sz="1200" dirty="0">
                <a:latin typeface="Arial" panose="020B0604020202020204" pitchFamily="34" charset="0"/>
                <a:ea typeface="MS PGothic"/>
                <a:cs typeface="Arial" panose="020B0604020202020204" pitchFamily="34" charset="0"/>
              </a:rPr>
              <a:t>  </a:t>
            </a:r>
          </a:p>
          <a:p>
            <a:pPr>
              <a:spcBef>
                <a:spcPct val="0"/>
              </a:spcBef>
            </a:pPr>
            <a:r>
              <a:rPr lang="en-GB" altLang="en-US" sz="1200" dirty="0">
                <a:latin typeface="Arial" panose="020B0604020202020204" pitchFamily="34" charset="0"/>
                <a:ea typeface="MS PGothic"/>
                <a:cs typeface="Arial" panose="020B0604020202020204" pitchFamily="34" charset="0"/>
              </a:rPr>
              <a:t>Keywords may include </a:t>
            </a:r>
            <a:r>
              <a:rPr lang="en-GB" altLang="en-US" sz="1200" b="0" dirty="0">
                <a:latin typeface="Arial" panose="020B0604020202020204" pitchFamily="34" charset="0"/>
                <a:ea typeface="MS PGothic"/>
                <a:cs typeface="Arial" panose="020B0604020202020204" pitchFamily="34" charset="0"/>
              </a:rPr>
              <a:t>key theories or theorists, concepts or authors you have identified in previous research or reading. </a:t>
            </a:r>
          </a:p>
          <a:p>
            <a:pPr indent="0">
              <a:spcBef>
                <a:spcPct val="0"/>
              </a:spcBef>
              <a:buNone/>
            </a:pPr>
            <a:endParaRPr lang="en-GB" altLang="en-US" sz="1200" b="0" dirty="0">
              <a:latin typeface="Arial" panose="020B0604020202020204" pitchFamily="34" charset="0"/>
              <a:ea typeface="MS PGothic"/>
              <a:cs typeface="Arial" panose="020B0604020202020204" pitchFamily="34" charset="0"/>
            </a:endParaRPr>
          </a:p>
          <a:p>
            <a:pPr>
              <a:spcBef>
                <a:spcPct val="0"/>
              </a:spcBef>
            </a:pPr>
            <a:r>
              <a:rPr lang="en-GB" altLang="en-US" sz="1200" dirty="0">
                <a:latin typeface="Arial" panose="020B0604020202020204" pitchFamily="34" charset="0"/>
                <a:ea typeface="MS PGothic"/>
                <a:cs typeface="Arial" panose="020B0604020202020204" pitchFamily="34" charset="0"/>
              </a:rPr>
              <a:t>Reflect on what you already know (known knowns) and what you want to know (known unknowns) and list terms relevant to your research.</a:t>
            </a:r>
          </a:p>
          <a:p>
            <a:pPr>
              <a:spcBef>
                <a:spcPct val="0"/>
              </a:spcBef>
            </a:pPr>
            <a:endParaRPr lang="en-GB" altLang="en-US" sz="1200" dirty="0">
              <a:latin typeface="Arial" panose="020B0604020202020204" pitchFamily="34" charset="0"/>
              <a:ea typeface="MS PGothic"/>
              <a:cs typeface="Arial" panose="020B0604020202020204" pitchFamily="34" charset="0"/>
            </a:endParaRPr>
          </a:p>
          <a:p>
            <a:pPr>
              <a:spcBef>
                <a:spcPct val="0"/>
              </a:spcBef>
            </a:pPr>
            <a:r>
              <a:rPr lang="en-US" sz="1200" dirty="0">
                <a:latin typeface="Arial" panose="020B0604020202020204" pitchFamily="34" charset="0"/>
                <a:cs typeface="Arial" panose="020B0604020202020204" pitchFamily="34" charset="0"/>
              </a:rPr>
              <a:t>In order to </a:t>
            </a:r>
            <a:r>
              <a:rPr lang="en-US" sz="1200" dirty="0" err="1">
                <a:latin typeface="Arial" panose="020B0604020202020204" pitchFamily="34" charset="0"/>
                <a:cs typeface="Arial" panose="020B0604020202020204" pitchFamily="34" charset="0"/>
              </a:rPr>
              <a:t>maximise</a:t>
            </a:r>
            <a:r>
              <a:rPr lang="en-US" sz="1200" dirty="0">
                <a:latin typeface="Arial" panose="020B0604020202020204" pitchFamily="34" charset="0"/>
                <a:cs typeface="Arial" panose="020B0604020202020204" pitchFamily="34" charset="0"/>
              </a:rPr>
              <a:t> the comprehensiveness (sensitivity) of your search, you must consider </a:t>
            </a:r>
            <a:r>
              <a:rPr lang="en-GB" sz="1200" dirty="0">
                <a:latin typeface="Arial" panose="020B0604020202020204" pitchFamily="34" charset="0"/>
                <a:cs typeface="Arial" panose="020B0604020202020204" pitchFamily="34" charset="0"/>
              </a:rPr>
              <a:t>synonyms and related terms, variant spellings, discipline-specific language, plurals, variant word endings etc.</a:t>
            </a:r>
            <a:endParaRPr lang="en-US" sz="1200" dirty="0">
              <a:latin typeface="Arial" panose="020B0604020202020204" pitchFamily="34" charset="0"/>
              <a:cs typeface="Arial" panose="020B0604020202020204" pitchFamily="34" charset="0"/>
            </a:endParaRPr>
          </a:p>
          <a:p>
            <a:pPr>
              <a:spcBef>
                <a:spcPct val="0"/>
              </a:spcBef>
            </a:pPr>
            <a:endParaRPr lang="en-GB" altLang="en-US" sz="1200" b="0" dirty="0">
              <a:latin typeface="Arial" panose="020B0604020202020204" pitchFamily="34" charset="0"/>
              <a:cs typeface="Arial" panose="020B0604020202020204" pitchFamily="34" charset="0"/>
            </a:endParaRPr>
          </a:p>
          <a:p>
            <a:pPr>
              <a:spcBef>
                <a:spcPct val="0"/>
              </a:spcBef>
            </a:pPr>
            <a:endParaRPr lang="en-GB" altLang="en-US" sz="1350" b="0" dirty="0">
              <a:ea typeface="MS PGothic"/>
              <a:cs typeface="Arial" panose="020B0604020202020204" pitchFamily="34" charset="0"/>
            </a:endParaRPr>
          </a:p>
          <a:p>
            <a:pPr>
              <a:spcBef>
                <a:spcPct val="0"/>
              </a:spcBef>
              <a:buClrTx/>
              <a:buNone/>
            </a:pPr>
            <a:r>
              <a:rPr lang="en-US" sz="1050" dirty="0"/>
              <a:t>Photo by </a:t>
            </a:r>
            <a:r>
              <a:rPr lang="en-US" sz="1050" dirty="0">
                <a:hlinkClick r:id="rId3"/>
              </a:rPr>
              <a:t>Everyday basics</a:t>
            </a:r>
            <a:r>
              <a:rPr lang="en-US" sz="1050" dirty="0"/>
              <a:t> on </a:t>
            </a:r>
            <a:r>
              <a:rPr lang="en-US" sz="1050" dirty="0" err="1">
                <a:hlinkClick r:id="rId4"/>
              </a:rPr>
              <a:t>Unsplash</a:t>
            </a:r>
            <a:r>
              <a:rPr lang="en-US" sz="1050" dirty="0"/>
              <a:t> </a:t>
            </a:r>
            <a:endParaRPr lang="en-GB" altLang="en-US" sz="1350" b="0" dirty="0">
              <a:ea typeface="MS PGothic"/>
              <a:cs typeface="Arial" panose="020B0604020202020204" pitchFamily="34" charset="0"/>
            </a:endParaRPr>
          </a:p>
        </p:txBody>
      </p:sp>
    </p:spTree>
    <p:extLst>
      <p:ext uri="{BB962C8B-B14F-4D97-AF65-F5344CB8AC3E}">
        <p14:creationId xmlns:p14="http://schemas.microsoft.com/office/powerpoint/2010/main" val="335847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28C3-9CD2-4B6A-9AC8-458EC2C2D89F}"/>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ea typeface="+mj-ea"/>
                <a:cs typeface="+mj-cs"/>
              </a:rPr>
              <a:t>Library Search </a:t>
            </a:r>
          </a:p>
        </p:txBody>
      </p:sp>
      <p:pic>
        <p:nvPicPr>
          <p:cNvPr id="6" name="Content Placeholder 5" descr="A screenshot of Library Search">
            <a:extLst>
              <a:ext uri="{FF2B5EF4-FFF2-40B4-BE49-F238E27FC236}">
                <a16:creationId xmlns:a16="http://schemas.microsoft.com/office/drawing/2014/main" id="{6699DE22-EE3B-46B5-887B-DB89F17083B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7688" y="2444287"/>
            <a:ext cx="3708124" cy="950252"/>
          </a:xfrm>
        </p:spPr>
      </p:pic>
      <p:sp>
        <p:nvSpPr>
          <p:cNvPr id="4" name="Content Placeholder 3">
            <a:extLst>
              <a:ext uri="{FF2B5EF4-FFF2-40B4-BE49-F238E27FC236}">
                <a16:creationId xmlns:a16="http://schemas.microsoft.com/office/drawing/2014/main" id="{076D0515-E8B0-4A40-989C-60827132B56F}"/>
              </a:ext>
            </a:extLst>
          </p:cNvPr>
          <p:cNvSpPr>
            <a:spLocks noGrp="1"/>
          </p:cNvSpPr>
          <p:nvPr>
            <p:ph sz="half" idx="2"/>
          </p:nvPr>
        </p:nvSpPr>
        <p:spPr>
          <a:xfrm>
            <a:off x="4629150" y="501963"/>
            <a:ext cx="3886200" cy="3426222"/>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GB" altLang="en-US" sz="1350" dirty="0">
                <a:solidFill>
                  <a:srgbClr val="003560"/>
                </a:solidFill>
                <a:ea typeface="MS PGothic"/>
              </a:rPr>
              <a:t> </a:t>
            </a:r>
            <a:r>
              <a:rPr lang="en-GB" altLang="en-US" sz="1400" dirty="0">
                <a:solidFill>
                  <a:srgbClr val="003560"/>
                </a:solidFill>
                <a:latin typeface="Arial" panose="020B0604020202020204" pitchFamily="34" charset="0"/>
                <a:ea typeface="MS PGothic"/>
                <a:cs typeface="Arial" panose="020B0604020202020204" pitchFamily="34" charset="0"/>
                <a:hlinkClick r:id="rId3">
                  <a:extLst>
                    <a:ext uri="{A12FA001-AC4F-418D-AE19-62706E023703}">
                      <ahyp:hlinkClr xmlns:ahyp="http://schemas.microsoft.com/office/drawing/2018/hyperlinkcolor" val="tx"/>
                    </a:ext>
                  </a:extLst>
                </a:hlinkClick>
              </a:rPr>
              <a:t>Library Search</a:t>
            </a:r>
            <a:r>
              <a:rPr lang="en-GB" altLang="en-US" sz="1400" dirty="0">
                <a:solidFill>
                  <a:srgbClr val="003560"/>
                </a:solidFill>
                <a:latin typeface="Arial" panose="020B0604020202020204" pitchFamily="34" charset="0"/>
                <a:ea typeface="MS PGothic"/>
                <a:cs typeface="Arial" panose="020B0604020202020204" pitchFamily="34" charset="0"/>
              </a:rPr>
              <a:t> is a useful starting point for initial searches as it indexes most of what the Library owns or subscribes to.  It is the main finding tool for books but is also useful for identifying keywords and terminology and to get a sense of the scale of published literature. </a:t>
            </a:r>
          </a:p>
          <a:p>
            <a:pPr marL="0" marR="0" lvl="0" indent="0" algn="l" defTabSz="685800" rtl="0" eaLnBrk="1" fontAlgn="auto" latinLnBrk="0" hangingPunct="1">
              <a:lnSpc>
                <a:spcPct val="100000"/>
              </a:lnSpc>
              <a:spcBef>
                <a:spcPct val="0"/>
              </a:spcBef>
              <a:spcAft>
                <a:spcPts val="0"/>
              </a:spcAft>
              <a:buClrTx/>
              <a:buSzTx/>
              <a:buFontTx/>
              <a:buNone/>
              <a:tabLst/>
              <a:defRPr/>
            </a:pPr>
            <a:endParaRPr lang="en-GB" altLang="en-US" sz="1400" dirty="0">
              <a:solidFill>
                <a:srgbClr val="003560"/>
              </a:solidFill>
              <a:latin typeface="Arial" panose="020B0604020202020204" pitchFamily="34" charset="0"/>
              <a:ea typeface="MS PGothic"/>
              <a:cs typeface="Arial" panose="020B0604020202020204" pitchFamily="34" charset="0"/>
            </a:endParaRPr>
          </a:p>
          <a:p>
            <a:pPr marL="214308" marR="0" lvl="0" indent="-214308" algn="l" defTabSz="685800" rtl="0" eaLnBrk="1" fontAlgn="auto" latinLnBrk="0" hangingPunct="1">
              <a:lnSpc>
                <a:spcPct val="100000"/>
              </a:lnSpc>
              <a:spcBef>
                <a:spcPct val="0"/>
              </a:spcBef>
              <a:spcAft>
                <a:spcPts val="0"/>
              </a:spcAft>
              <a:buClrTx/>
              <a:buSzTx/>
              <a:buFont typeface="Arial"/>
              <a:buChar char="•"/>
              <a:tabLst/>
              <a:defRPr/>
            </a:pPr>
            <a:r>
              <a:rPr lang="en-GB" altLang="en-US" sz="1400" dirty="0">
                <a:solidFill>
                  <a:srgbClr val="003560"/>
                </a:solidFill>
                <a:latin typeface="Arial" panose="020B0604020202020204" pitchFamily="34" charset="0"/>
                <a:ea typeface="MS PGothic"/>
                <a:cs typeface="Arial" panose="020B0604020202020204" pitchFamily="34" charset="0"/>
              </a:rPr>
              <a:t>use a few search operators to focus your search </a:t>
            </a:r>
          </a:p>
          <a:p>
            <a:pPr marL="214308" marR="0" lvl="0" indent="-214308" algn="l" defTabSz="685800" rtl="0" eaLnBrk="1" fontAlgn="auto" latinLnBrk="0" hangingPunct="1">
              <a:lnSpc>
                <a:spcPct val="100000"/>
              </a:lnSpc>
              <a:spcBef>
                <a:spcPct val="0"/>
              </a:spcBef>
              <a:spcAft>
                <a:spcPts val="0"/>
              </a:spcAft>
              <a:buClrTx/>
              <a:buSzTx/>
              <a:buFont typeface="Arial"/>
              <a:buChar char="•"/>
              <a:tabLst/>
              <a:defRPr/>
            </a:pPr>
            <a:r>
              <a:rPr lang="en-GB" altLang="en-US" sz="1400" dirty="0">
                <a:solidFill>
                  <a:srgbClr val="003560"/>
                </a:solidFill>
                <a:latin typeface="Arial" panose="020B0604020202020204" pitchFamily="34" charset="0"/>
                <a:ea typeface="MS PGothic"/>
                <a:cs typeface="Arial" panose="020B0604020202020204" pitchFamily="34" charset="0"/>
              </a:rPr>
              <a:t>use the advanced features, to preview search results and read abstracts or book descriptions and chapter headings</a:t>
            </a:r>
          </a:p>
          <a:p>
            <a:pPr marL="214308" marR="0" lvl="0" indent="-214308" algn="l" defTabSz="685800" rtl="0" eaLnBrk="1" fontAlgn="auto" latinLnBrk="0" hangingPunct="1">
              <a:lnSpc>
                <a:spcPct val="100000"/>
              </a:lnSpc>
              <a:spcBef>
                <a:spcPct val="0"/>
              </a:spcBef>
              <a:spcAft>
                <a:spcPts val="0"/>
              </a:spcAft>
              <a:buClrTx/>
              <a:buSzTx/>
              <a:buFont typeface="Arial"/>
              <a:buChar char="•"/>
              <a:tabLst/>
              <a:defRPr/>
            </a:pPr>
            <a:r>
              <a:rPr lang="en-GB" altLang="en-US" sz="1400" u="sng" dirty="0">
                <a:solidFill>
                  <a:srgbClr val="003560"/>
                </a:solidFill>
                <a:latin typeface="Arial" panose="020B0604020202020204" pitchFamily="34" charset="0"/>
                <a:ea typeface="MS PGothic"/>
                <a:cs typeface="Arial" panose="020B0604020202020204" pitchFamily="34" charset="0"/>
              </a:rPr>
              <a:t>identify keywords from abstracts, bibliographic information and subject headings</a:t>
            </a:r>
          </a:p>
          <a:p>
            <a:pPr marL="214308" marR="0" lvl="0" indent="-214308" algn="l" defTabSz="685800" rtl="0" eaLnBrk="1" fontAlgn="auto" latinLnBrk="0" hangingPunct="1">
              <a:lnSpc>
                <a:spcPct val="100000"/>
              </a:lnSpc>
              <a:spcBef>
                <a:spcPct val="0"/>
              </a:spcBef>
              <a:spcAft>
                <a:spcPts val="0"/>
              </a:spcAft>
              <a:buClrTx/>
              <a:buSzTx/>
              <a:buFont typeface="Arial"/>
              <a:buChar char="•"/>
              <a:tabLst/>
              <a:defRPr/>
            </a:pPr>
            <a:r>
              <a:rPr lang="en-GB" altLang="en-US" sz="1400" dirty="0">
                <a:solidFill>
                  <a:srgbClr val="003560"/>
                </a:solidFill>
                <a:latin typeface="Arial" panose="020B0604020202020204" pitchFamily="34" charset="0"/>
                <a:ea typeface="MS PGothic"/>
                <a:cs typeface="Arial" panose="020B0604020202020204" pitchFamily="34" charset="0"/>
              </a:rPr>
              <a:t>mark items of interest for reading and downloading later or </a:t>
            </a:r>
            <a:r>
              <a:rPr lang="en-GB" altLang="en-US" sz="1400" u="sng" dirty="0">
                <a:solidFill>
                  <a:srgbClr val="003560"/>
                </a:solidFill>
                <a:latin typeface="Arial" panose="020B0604020202020204" pitchFamily="34" charset="0"/>
                <a:ea typeface="MS PGothic"/>
                <a:cs typeface="Arial" panose="020B0604020202020204" pitchFamily="34" charset="0"/>
              </a:rPr>
              <a:t>link to the full text and use the introduction or methodology section to find more keywords</a:t>
            </a:r>
          </a:p>
          <a:p>
            <a:pPr marL="0" indent="0">
              <a:buNone/>
            </a:pPr>
            <a:endParaRPr lang="en-GB" dirty="0"/>
          </a:p>
        </p:txBody>
      </p:sp>
    </p:spTree>
    <p:extLst>
      <p:ext uri="{BB962C8B-B14F-4D97-AF65-F5344CB8AC3E}">
        <p14:creationId xmlns:p14="http://schemas.microsoft.com/office/powerpoint/2010/main" val="2241515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4897B2-79EF-4766-811F-03953943D81A}"/>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ea typeface="+mj-ea"/>
                <a:cs typeface="+mj-cs"/>
              </a:rPr>
              <a:t>Identifying keywords from textbooks, research monographs and handbooks</a:t>
            </a:r>
          </a:p>
        </p:txBody>
      </p:sp>
      <p:pic>
        <p:nvPicPr>
          <p:cNvPr id="9" name="Picture Placeholder 8" descr="A screenshot of a book jacket for the Oxford Handbook of Leadership">
            <a:extLst>
              <a:ext uri="{FF2B5EF4-FFF2-40B4-BE49-F238E27FC236}">
                <a16:creationId xmlns:a16="http://schemas.microsoft.com/office/drawing/2014/main" id="{E4CF2CDF-A3E9-41FF-97B2-2BB57002B45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406" r="13406"/>
          <a:stretch>
            <a:fillRect/>
          </a:stretch>
        </p:blipFill>
        <p:spPr/>
      </p:pic>
      <p:sp>
        <p:nvSpPr>
          <p:cNvPr id="7" name="Text Placeholder 6">
            <a:extLst>
              <a:ext uri="{FF2B5EF4-FFF2-40B4-BE49-F238E27FC236}">
                <a16:creationId xmlns:a16="http://schemas.microsoft.com/office/drawing/2014/main" id="{760A45A2-6C13-4156-9029-93781C379319}"/>
              </a:ext>
            </a:extLst>
          </p:cNvPr>
          <p:cNvSpPr>
            <a:spLocks noGrp="1"/>
          </p:cNvSpPr>
          <p:nvPr>
            <p:ph type="body" sz="quarter" idx="14"/>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400" dirty="0">
                <a:latin typeface="Arial" panose="020B0604020202020204" pitchFamily="34" charset="0"/>
                <a:cs typeface="Arial" panose="020B0604020202020204" pitchFamily="34" charset="0"/>
              </a:rPr>
              <a:t>You might also find it useful to generate keywords from key textbooks or research handbooks.  Research Handbooks reflect the current key arguments and theories in a research area.  Use the chapter headings, chapter introductions and the index to identify:</a:t>
            </a:r>
          </a:p>
          <a:p>
            <a:pPr marL="214308" indent="-214308">
              <a:buFont typeface="Arial"/>
              <a:buChar char="•"/>
            </a:pPr>
            <a:r>
              <a:rPr lang="en-US" sz="1400" dirty="0">
                <a:latin typeface="Arial" panose="020B0604020202020204" pitchFamily="34" charset="0"/>
                <a:cs typeface="Arial" panose="020B0604020202020204" pitchFamily="34" charset="0"/>
              </a:rPr>
              <a:t>Background to research on the topic </a:t>
            </a:r>
          </a:p>
          <a:p>
            <a:pPr marL="214308" indent="-214308">
              <a:buFont typeface="Arial"/>
              <a:buChar char="•"/>
            </a:pPr>
            <a:r>
              <a:rPr lang="en-US" sz="1400" dirty="0">
                <a:latin typeface="Arial" panose="020B0604020202020204" pitchFamily="34" charset="0"/>
                <a:cs typeface="Arial" panose="020B0604020202020204" pitchFamily="34" charset="0"/>
              </a:rPr>
              <a:t>Research trends – key concepts and theories (state of the art)</a:t>
            </a:r>
          </a:p>
          <a:p>
            <a:pPr marL="214308" indent="-214308">
              <a:buFont typeface="Arial"/>
              <a:buChar char="•"/>
            </a:pPr>
            <a:r>
              <a:rPr lang="en-US" sz="1400" dirty="0">
                <a:latin typeface="Arial" panose="020B0604020202020204" pitchFamily="34" charset="0"/>
                <a:cs typeface="Arial" panose="020B0604020202020204" pitchFamily="34" charset="0"/>
              </a:rPr>
              <a:t>Important studies</a:t>
            </a:r>
          </a:p>
          <a:p>
            <a:pPr marL="214308" indent="-214308">
              <a:buFont typeface="Arial"/>
              <a:buChar char="•"/>
            </a:pPr>
            <a:r>
              <a:rPr lang="en-US" sz="1400" dirty="0">
                <a:latin typeface="Arial" panose="020B0604020202020204" pitchFamily="34" charset="0"/>
                <a:cs typeface="Arial" panose="020B0604020202020204" pitchFamily="34" charset="0"/>
              </a:rPr>
              <a:t>Notable authors/experts</a:t>
            </a:r>
          </a:p>
          <a:p>
            <a:pPr marL="214308" indent="-214308">
              <a:buFont typeface="Arial"/>
              <a:buChar char="•"/>
            </a:pPr>
            <a:r>
              <a:rPr lang="en-US" sz="1400" dirty="0">
                <a:latin typeface="Arial" panose="020B0604020202020204" pitchFamily="34" charset="0"/>
                <a:cs typeface="Arial" panose="020B0604020202020204" pitchFamily="34" charset="0"/>
              </a:rPr>
              <a:t>Sources of further information </a:t>
            </a:r>
          </a:p>
          <a:p>
            <a:pPr marL="0" indent="0">
              <a:buNone/>
            </a:pPr>
            <a:r>
              <a:rPr lang="en-US" sz="1400" dirty="0">
                <a:latin typeface="Arial" panose="020B0604020202020204" pitchFamily="34" charset="0"/>
                <a:cs typeface="Arial" panose="020B0604020202020204" pitchFamily="34" charset="0"/>
              </a:rPr>
              <a:t>Book records in </a:t>
            </a:r>
            <a:r>
              <a:rPr lang="en-US" sz="1400" dirty="0">
                <a:latin typeface="Arial" panose="020B0604020202020204" pitchFamily="34" charset="0"/>
                <a:cs typeface="Arial" panose="020B0604020202020204" pitchFamily="34" charset="0"/>
                <a:hlinkClick r:id="rId4"/>
              </a:rPr>
              <a:t>Library Search</a:t>
            </a:r>
            <a:r>
              <a:rPr lang="en-US" sz="1400" dirty="0">
                <a:latin typeface="Arial" panose="020B0604020202020204" pitchFamily="34" charset="0"/>
                <a:cs typeface="Arial" panose="020B0604020202020204" pitchFamily="34" charset="0"/>
              </a:rPr>
              <a:t> often have a summary description of content and chapter headings for textbooks and research monographs. [Click the Preview link to open this up. ] Open the full text of ebooks to scan chapter headings and the introduction.  </a:t>
            </a:r>
          </a:p>
          <a:p>
            <a:pPr marL="0" indent="0">
              <a:buNone/>
            </a:pPr>
            <a:endParaRPr lang="en-GB" dirty="0"/>
          </a:p>
        </p:txBody>
      </p:sp>
    </p:spTree>
    <p:extLst>
      <p:ext uri="{BB962C8B-B14F-4D97-AF65-F5344CB8AC3E}">
        <p14:creationId xmlns:p14="http://schemas.microsoft.com/office/powerpoint/2010/main" val="421003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6DDD84-4A48-47BD-AFE6-52479D031FD9}"/>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ea typeface="+mj-ea"/>
                <a:cs typeface="+mj-cs"/>
              </a:rPr>
              <a:t>Oxford handbooks – example content page and abstract</a:t>
            </a:r>
          </a:p>
        </p:txBody>
      </p:sp>
      <p:pic>
        <p:nvPicPr>
          <p:cNvPr id="7" name="Content Placeholder 6" descr="Screenshot from the summary page for an Oxford handbook">
            <a:extLst>
              <a:ext uri="{FF2B5EF4-FFF2-40B4-BE49-F238E27FC236}">
                <a16:creationId xmlns:a16="http://schemas.microsoft.com/office/drawing/2014/main" id="{D9288FAD-024F-447B-8F89-3B5AFCDE608D}"/>
              </a:ext>
            </a:extLst>
          </p:cNvPr>
          <p:cNvPicPr>
            <a:picLocks noGrp="1" noChangeAspect="1"/>
          </p:cNvPicPr>
          <p:nvPr>
            <p:ph sz="half" idx="1"/>
          </p:nvPr>
        </p:nvPicPr>
        <p:blipFill>
          <a:blip r:embed="rId3"/>
          <a:stretch>
            <a:fillRect/>
          </a:stretch>
        </p:blipFill>
        <p:spPr>
          <a:xfrm>
            <a:off x="628650" y="1855334"/>
            <a:ext cx="3886200" cy="2128157"/>
          </a:xfrm>
          <a:prstGeom prst="rect">
            <a:avLst/>
          </a:prstGeom>
        </p:spPr>
      </p:pic>
      <p:pic>
        <p:nvPicPr>
          <p:cNvPr id="8" name="Content Placeholder 7" descr="Screenshot of the contents pages from an Oxford Handbook">
            <a:extLst>
              <a:ext uri="{FF2B5EF4-FFF2-40B4-BE49-F238E27FC236}">
                <a16:creationId xmlns:a16="http://schemas.microsoft.com/office/drawing/2014/main" id="{25F5E9E1-D622-4B42-A7DF-0256122B6C15}"/>
              </a:ext>
            </a:extLst>
          </p:cNvPr>
          <p:cNvPicPr>
            <a:picLocks noGrp="1" noChangeAspect="1"/>
          </p:cNvPicPr>
          <p:nvPr>
            <p:ph sz="half" idx="2"/>
          </p:nvPr>
        </p:nvPicPr>
        <p:blipFill>
          <a:blip r:embed="rId4"/>
          <a:stretch>
            <a:fillRect/>
          </a:stretch>
        </p:blipFill>
        <p:spPr>
          <a:xfrm>
            <a:off x="5183316" y="1206104"/>
            <a:ext cx="2777868" cy="3426619"/>
          </a:xfrm>
          <a:prstGeom prst="rect">
            <a:avLst/>
          </a:prstGeom>
        </p:spPr>
      </p:pic>
    </p:spTree>
    <p:extLst>
      <p:ext uri="{BB962C8B-B14F-4D97-AF65-F5344CB8AC3E}">
        <p14:creationId xmlns:p14="http://schemas.microsoft.com/office/powerpoint/2010/main" val="189833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088AB-A2FB-46E9-AE0F-7CA296AE539C}"/>
              </a:ext>
            </a:extLst>
          </p:cNvPr>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325" dirty="0"/>
              <a:t>Generate keywords from journal articles – abstracts and author-supplied keywords</a:t>
            </a:r>
            <a:br>
              <a:rPr lang="en-US" sz="2100" b="0" dirty="0">
                <a:solidFill>
                  <a:srgbClr val="002060"/>
                </a:solidFill>
                <a:latin typeface="Arial"/>
                <a:ea typeface="ヒラギノ角ゴ Pro W3"/>
                <a:cs typeface="Calibri"/>
              </a:rPr>
            </a:br>
            <a:endParaRPr lang="en-GB" b="0" dirty="0">
              <a:solidFill>
                <a:srgbClr val="002060"/>
              </a:solidFill>
            </a:endParaRPr>
          </a:p>
        </p:txBody>
      </p:sp>
      <p:pic>
        <p:nvPicPr>
          <p:cNvPr id="9" name="Content Placeholder 8" descr="Screenshot of a journal article abstract ">
            <a:extLst>
              <a:ext uri="{FF2B5EF4-FFF2-40B4-BE49-F238E27FC236}">
                <a16:creationId xmlns:a16="http://schemas.microsoft.com/office/drawing/2014/main" id="{9434E09C-655F-48A0-A89A-02990C88D60B}"/>
              </a:ext>
            </a:extLst>
          </p:cNvPr>
          <p:cNvPicPr>
            <a:picLocks noGrp="1" noChangeAspect="1"/>
          </p:cNvPicPr>
          <p:nvPr>
            <p:ph sz="half" idx="1"/>
          </p:nvPr>
        </p:nvPicPr>
        <p:blipFill>
          <a:blip r:embed="rId3"/>
          <a:stretch>
            <a:fillRect/>
          </a:stretch>
        </p:blipFill>
        <p:spPr>
          <a:xfrm>
            <a:off x="80963" y="1556952"/>
            <a:ext cx="4858509" cy="2715397"/>
          </a:xfrm>
          <a:prstGeom prst="rect">
            <a:avLst/>
          </a:prstGeom>
        </p:spPr>
      </p:pic>
      <p:sp>
        <p:nvSpPr>
          <p:cNvPr id="10" name="Content Placeholder 9">
            <a:extLst>
              <a:ext uri="{FF2B5EF4-FFF2-40B4-BE49-F238E27FC236}">
                <a16:creationId xmlns:a16="http://schemas.microsoft.com/office/drawing/2014/main" id="{0A9F463E-14DB-472D-826F-AC27568A9BCD}"/>
              </a:ext>
            </a:extLst>
          </p:cNvPr>
          <p:cNvSpPr>
            <a:spLocks noGrp="1"/>
          </p:cNvSpPr>
          <p:nvPr>
            <p:ph sz="half" idx="2"/>
          </p:nvPr>
        </p:nvSpPr>
        <p:spPr>
          <a:xfrm>
            <a:off x="5055458" y="1150895"/>
            <a:ext cx="3886200" cy="3426222"/>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endParaRPr lang="en-US" sz="1350" dirty="0"/>
          </a:p>
          <a:p>
            <a:pPr marL="0" indent="0">
              <a:buNone/>
            </a:pPr>
            <a:endParaRPr lang="en-US" sz="1350" dirty="0"/>
          </a:p>
          <a:p>
            <a:pPr marL="0" indent="0">
              <a:buNone/>
            </a:pPr>
            <a:r>
              <a:rPr lang="en-US" sz="1400" dirty="0">
                <a:latin typeface="Arial" panose="020B0604020202020204" pitchFamily="34" charset="0"/>
                <a:cs typeface="Arial" panose="020B0604020202020204" pitchFamily="34" charset="0"/>
              </a:rPr>
              <a:t>You might also find it useful to generate keywords from published journal articles.  You can find keywords from reading the full text of the article but running a few initial searches and using the </a:t>
            </a:r>
            <a:r>
              <a:rPr lang="en-US" sz="1400" b="1" dirty="0">
                <a:latin typeface="Arial" panose="020B0604020202020204" pitchFamily="34" charset="0"/>
                <a:cs typeface="Arial" panose="020B0604020202020204" pitchFamily="34" charset="0"/>
              </a:rPr>
              <a:t>abstract</a:t>
            </a:r>
            <a:r>
              <a:rPr lang="en-US" sz="1400" dirty="0">
                <a:latin typeface="Arial" panose="020B0604020202020204" pitchFamily="34" charset="0"/>
                <a:cs typeface="Arial" panose="020B0604020202020204" pitchFamily="34" charset="0"/>
              </a:rPr>
              <a:t> and </a:t>
            </a:r>
            <a:r>
              <a:rPr lang="en-US" sz="1400" b="1" dirty="0">
                <a:latin typeface="Arial" panose="020B0604020202020204" pitchFamily="34" charset="0"/>
                <a:cs typeface="Arial" panose="020B0604020202020204" pitchFamily="34" charset="0"/>
              </a:rPr>
              <a:t>author-supplied</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keywords</a:t>
            </a:r>
            <a:r>
              <a:rPr lang="en-US" sz="1400" dirty="0">
                <a:latin typeface="Arial" panose="020B0604020202020204" pitchFamily="34" charset="0"/>
                <a:cs typeface="Arial" panose="020B0604020202020204" pitchFamily="34" charset="0"/>
              </a:rPr>
              <a:t> or </a:t>
            </a:r>
            <a:r>
              <a:rPr lang="en-US" sz="1400" b="1" dirty="0">
                <a:latin typeface="Arial" panose="020B0604020202020204" pitchFamily="34" charset="0"/>
                <a:cs typeface="Arial" panose="020B0604020202020204" pitchFamily="34" charset="0"/>
              </a:rPr>
              <a:t>subject headings </a:t>
            </a:r>
            <a:r>
              <a:rPr lang="en-US" sz="1400" dirty="0">
                <a:latin typeface="Arial" panose="020B0604020202020204" pitchFamily="34" charset="0"/>
                <a:cs typeface="Arial" panose="020B0604020202020204" pitchFamily="34" charset="0"/>
              </a:rPr>
              <a:t>is a good way to quickly generate lists of relevant key terms for searching. A quick scan read of the introduction can also be useful.</a:t>
            </a:r>
          </a:p>
          <a:p>
            <a:pPr marL="0" indent="0">
              <a:buNone/>
            </a:pPr>
            <a:endParaRPr lang="en-US" sz="1350" dirty="0"/>
          </a:p>
          <a:p>
            <a:pPr marL="0" indent="0">
              <a:buNone/>
            </a:pPr>
            <a:endParaRPr lang="en-GB" sz="975" dirty="0"/>
          </a:p>
          <a:p>
            <a:pPr marL="0" indent="0">
              <a:buNone/>
            </a:pPr>
            <a:r>
              <a:rPr lang="en-GB" sz="1000" dirty="0" err="1">
                <a:latin typeface="Arial" panose="020B0604020202020204" pitchFamily="34" charset="0"/>
                <a:cs typeface="Arial" panose="020B0604020202020204" pitchFamily="34" charset="0"/>
              </a:rPr>
              <a:t>Breevaart</a:t>
            </a:r>
            <a:r>
              <a:rPr lang="en-GB" sz="1000" dirty="0">
                <a:latin typeface="Arial" panose="020B0604020202020204" pitchFamily="34" charset="0"/>
                <a:cs typeface="Arial" panose="020B0604020202020204" pitchFamily="34" charset="0"/>
              </a:rPr>
              <a:t>, K., Bakker, A., </a:t>
            </a:r>
            <a:r>
              <a:rPr lang="en-GB" sz="1000" dirty="0" err="1">
                <a:latin typeface="Arial" panose="020B0604020202020204" pitchFamily="34" charset="0"/>
                <a:cs typeface="Arial" panose="020B0604020202020204" pitchFamily="34" charset="0"/>
              </a:rPr>
              <a:t>Hetland</a:t>
            </a:r>
            <a:r>
              <a:rPr lang="en-GB" sz="1000" dirty="0">
                <a:latin typeface="Arial" panose="020B0604020202020204" pitchFamily="34" charset="0"/>
                <a:cs typeface="Arial" panose="020B0604020202020204" pitchFamily="34" charset="0"/>
              </a:rPr>
              <a:t>, J., Demerouti, E., Olsen, O.K. &amp; </a:t>
            </a:r>
            <a:r>
              <a:rPr lang="en-GB" sz="1000" dirty="0" err="1">
                <a:latin typeface="Arial" panose="020B0604020202020204" pitchFamily="34" charset="0"/>
                <a:cs typeface="Arial" panose="020B0604020202020204" pitchFamily="34" charset="0"/>
              </a:rPr>
              <a:t>Espevik</a:t>
            </a:r>
            <a:r>
              <a:rPr lang="en-GB" sz="1000" dirty="0">
                <a:latin typeface="Arial" panose="020B0604020202020204" pitchFamily="34" charset="0"/>
                <a:cs typeface="Arial" panose="020B0604020202020204" pitchFamily="34" charset="0"/>
              </a:rPr>
              <a:t>, R. 2014, "Daily transactional and transformational leadership and daily employee engagement", Journal of occupational and organizational psychology, vol. 87, no. 1, pp. 138-157.</a:t>
            </a:r>
            <a:endParaRPr lang="en-US" sz="1000"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2412857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05198-E35A-4AC7-9E1C-6519D1DACEF7}"/>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00" dirty="0"/>
              <a:t>Suggested searches on Library Search</a:t>
            </a:r>
          </a:p>
        </p:txBody>
      </p:sp>
      <p:sp>
        <p:nvSpPr>
          <p:cNvPr id="7" name="Content Placeholder 6">
            <a:extLst>
              <a:ext uri="{FF2B5EF4-FFF2-40B4-BE49-F238E27FC236}">
                <a16:creationId xmlns:a16="http://schemas.microsoft.com/office/drawing/2014/main" id="{55E8A0DF-7C78-4B72-AFD6-12DE517C3F3B}"/>
              </a:ext>
            </a:extLst>
          </p:cNvPr>
          <p:cNvSpPr>
            <a:spLocks noGrp="1"/>
          </p:cNvSpPr>
          <p:nvPr>
            <p:ph sz="quarter" idx="13"/>
          </p:nvPr>
        </p:nvSpPr>
        <p:spPr>
          <a:xfrm>
            <a:off x="408931" y="1288096"/>
            <a:ext cx="8605838" cy="345519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003560"/>
                </a:solidFill>
                <a:latin typeface="Arial"/>
                <a:ea typeface="ヒラギノ角ゴ Pro W3"/>
                <a:cs typeface="Calibri"/>
              </a:rPr>
              <a:t>(employee* OR worker*) AND (engagement OR </a:t>
            </a:r>
            <a:r>
              <a:rPr lang="en-US" sz="1200" dirty="0" err="1">
                <a:solidFill>
                  <a:srgbClr val="003560"/>
                </a:solidFill>
                <a:latin typeface="Arial"/>
                <a:ea typeface="ヒラギノ角ゴ Pro W3"/>
                <a:cs typeface="Calibri"/>
              </a:rPr>
              <a:t>motivat</a:t>
            </a:r>
            <a:r>
              <a:rPr lang="en-US" sz="1200" dirty="0">
                <a:solidFill>
                  <a:srgbClr val="003560"/>
                </a:solidFill>
                <a:latin typeface="Arial"/>
                <a:ea typeface="ヒラギノ角ゴ Pro W3"/>
                <a:cs typeface="Calibri"/>
              </a:rPr>
              <a:t>*) AND ("business success“ OR growth OR "</a:t>
            </a:r>
            <a:r>
              <a:rPr lang="en-US" sz="1200" dirty="0" err="1">
                <a:solidFill>
                  <a:srgbClr val="003560"/>
                </a:solidFill>
                <a:latin typeface="Arial"/>
                <a:ea typeface="ヒラギノ角ゴ Pro W3"/>
                <a:cs typeface="Calibri"/>
              </a:rPr>
              <a:t>organisational</a:t>
            </a:r>
            <a:r>
              <a:rPr lang="en-US" sz="1200" dirty="0">
                <a:solidFill>
                  <a:srgbClr val="003560"/>
                </a:solidFill>
                <a:latin typeface="Arial"/>
                <a:ea typeface="ヒラギノ角ゴ Pro W3"/>
                <a:cs typeface="Calibri"/>
              </a:rPr>
              <a:t> success")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rgbClr val="003560"/>
              </a:solidFill>
              <a:latin typeface="Arial"/>
              <a:ea typeface="ヒラギノ角ゴ Pro W3"/>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003560"/>
                </a:solidFill>
                <a:latin typeface="Arial"/>
                <a:ea typeface="ヒラギノ角ゴ Pro W3"/>
                <a:cs typeface="Calibri"/>
              </a:rPr>
              <a:t>"transformative leadership"~10 AND "organizational performance“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rgbClr val="003560"/>
              </a:solidFill>
              <a:latin typeface="Arial"/>
              <a:ea typeface="ヒラギノ角ゴ Pro W3"/>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003560"/>
                </a:solidFill>
                <a:latin typeface="Arial"/>
                <a:ea typeface="ヒラギノ角ゴ Pro W3"/>
                <a:cs typeface="Calibri"/>
              </a:rPr>
              <a:t>(</a:t>
            </a:r>
            <a:r>
              <a:rPr lang="en-US" sz="1200" dirty="0" err="1">
                <a:solidFill>
                  <a:srgbClr val="003560"/>
                </a:solidFill>
                <a:latin typeface="Arial"/>
                <a:ea typeface="ヒラギノ角ゴ Pro W3"/>
                <a:cs typeface="Calibri"/>
              </a:rPr>
              <a:t>organisation</a:t>
            </a:r>
            <a:r>
              <a:rPr lang="en-US" sz="1200" dirty="0">
                <a:solidFill>
                  <a:srgbClr val="003560"/>
                </a:solidFill>
                <a:latin typeface="Arial"/>
                <a:ea typeface="ヒラギノ角ゴ Pro W3"/>
                <a:cs typeface="Calibri"/>
              </a:rPr>
              <a:t>* OR organization* OR business) AND (success* OR growth OR expansion) AND (leadership OR innovation OR strategy)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rgbClr val="003560"/>
              </a:solidFill>
              <a:latin typeface="Arial"/>
              <a:ea typeface="ヒラギノ角ゴ Pro W3"/>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003560"/>
                </a:solidFill>
                <a:latin typeface="Arial"/>
                <a:ea typeface="ヒラギノ角ゴ Pro W3"/>
                <a:cs typeface="Calibri"/>
              </a:rPr>
              <a:t>("case study" OR survey OR interview OR questionnaire) AND (transform* OR </a:t>
            </a:r>
            <a:r>
              <a:rPr lang="en-US" sz="1200" dirty="0" err="1">
                <a:solidFill>
                  <a:srgbClr val="003560"/>
                </a:solidFill>
                <a:latin typeface="Arial"/>
                <a:ea typeface="ヒラギノ角ゴ Pro W3"/>
                <a:cs typeface="Calibri"/>
              </a:rPr>
              <a:t>inspir</a:t>
            </a:r>
            <a:r>
              <a:rPr lang="en-US" sz="1200" dirty="0">
                <a:solidFill>
                  <a:srgbClr val="003560"/>
                </a:solidFill>
                <a:latin typeface="Arial"/>
                <a:ea typeface="ヒラギノ角ゴ Pro W3"/>
                <a:cs typeface="Calibri"/>
              </a:rPr>
              <a:t>* OR empower* OR </a:t>
            </a:r>
            <a:r>
              <a:rPr lang="en-US" sz="1200" dirty="0" err="1">
                <a:solidFill>
                  <a:srgbClr val="003560"/>
                </a:solidFill>
                <a:latin typeface="Arial"/>
                <a:ea typeface="ヒラギノ角ゴ Pro W3"/>
                <a:cs typeface="Calibri"/>
              </a:rPr>
              <a:t>motivat</a:t>
            </a:r>
            <a:r>
              <a:rPr lang="en-US" sz="1200" dirty="0">
                <a:solidFill>
                  <a:srgbClr val="003560"/>
                </a:solidFill>
                <a:latin typeface="Arial"/>
                <a:ea typeface="ヒラギノ角ゴ Pro W3"/>
                <a:cs typeface="Calibri"/>
              </a:rPr>
              <a:t>* OR engage*) AND employee* AND leader*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rgbClr val="003560"/>
              </a:solidFill>
              <a:latin typeface="Arial"/>
              <a:ea typeface="ヒラギノ角ゴ Pro W3"/>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solidFill>
                <a:srgbClr val="003560"/>
              </a:solidFill>
              <a:latin typeface="Arial"/>
              <a:ea typeface="ヒラギノ角ゴ Pro W3"/>
              <a:cs typeface="Calibri"/>
            </a:endParaRPr>
          </a:p>
          <a:p>
            <a:pPr marL="285750" indent="-285750">
              <a:lnSpc>
                <a:spcPct val="100000"/>
              </a:lnSpc>
              <a:spcBef>
                <a:spcPts val="0"/>
              </a:spcBef>
              <a:defRPr/>
            </a:pPr>
            <a:r>
              <a:rPr lang="en-GB" sz="1200" dirty="0">
                <a:solidFill>
                  <a:srgbClr val="003560"/>
                </a:solidFill>
                <a:latin typeface="Arial"/>
                <a:ea typeface="ヒラギノ角ゴ Pro W3"/>
                <a:cs typeface="Calibri"/>
              </a:rPr>
              <a:t>These searches will retrieve journal articles and books that you can use to identify additional relevant search terms or subject terms, and you may also start to see significant authors, papers or journals.  Save results to read more in-depth later and note down any important search terms to add to your search strategy.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solidFill>
                <a:srgbClr val="003560"/>
              </a:solidFill>
              <a:latin typeface="Arial"/>
              <a:ea typeface="ヒラギノ角ゴ Pro W3"/>
              <a:cs typeface="Calibri"/>
            </a:endParaRPr>
          </a:p>
          <a:p>
            <a:pPr marL="285750" indent="-285750">
              <a:lnSpc>
                <a:spcPct val="100000"/>
              </a:lnSpc>
              <a:spcBef>
                <a:spcPts val="0"/>
              </a:spcBef>
              <a:defRPr/>
            </a:pPr>
            <a:r>
              <a:rPr lang="en-GB" sz="1200" dirty="0">
                <a:solidFill>
                  <a:srgbClr val="003560"/>
                </a:solidFill>
                <a:latin typeface="Arial"/>
                <a:ea typeface="ヒラギノ角ゴ Pro W3"/>
                <a:cs typeface="Calibri"/>
              </a:rPr>
              <a:t>You many also find ‘trade publication articles’ – professional literature – retrieved in your searches.  These may provide some interesting real-world viewpoints.</a:t>
            </a:r>
          </a:p>
          <a:p>
            <a:r>
              <a:rPr lang="en-GB" dirty="0"/>
              <a:t>See the presentation on </a:t>
            </a:r>
            <a:r>
              <a:rPr lang="en-GB" dirty="0">
                <a:hlinkClick r:id="rId3"/>
              </a:rPr>
              <a:t>Effective </a:t>
            </a:r>
            <a:r>
              <a:rPr lang="en-GB" dirty="0" err="1">
                <a:hlinkClick r:id="rId3"/>
              </a:rPr>
              <a:t>searching_Boolean</a:t>
            </a:r>
            <a:r>
              <a:rPr lang="en-GB" dirty="0">
                <a:hlinkClick r:id="rId3"/>
              </a:rPr>
              <a:t>, search operators and complementary search techniques </a:t>
            </a:r>
            <a:r>
              <a:rPr lang="en-GB" dirty="0"/>
              <a:t>for help creating searches.</a:t>
            </a:r>
          </a:p>
        </p:txBody>
      </p:sp>
    </p:spTree>
    <p:extLst>
      <p:ext uri="{BB962C8B-B14F-4D97-AF65-F5344CB8AC3E}">
        <p14:creationId xmlns:p14="http://schemas.microsoft.com/office/powerpoint/2010/main" val="308113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36B478-361E-483D-9B16-66AA1707B52F}"/>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00" dirty="0"/>
              <a:t>Library Search – advanced features</a:t>
            </a:r>
          </a:p>
        </p:txBody>
      </p:sp>
      <p:pic>
        <p:nvPicPr>
          <p:cNvPr id="11" name="Content Placeholder 10" descr="Screenshot of the Library Search results page">
            <a:extLst>
              <a:ext uri="{FF2B5EF4-FFF2-40B4-BE49-F238E27FC236}">
                <a16:creationId xmlns:a16="http://schemas.microsoft.com/office/drawing/2014/main" id="{2F8B958D-E6EB-4D1D-B770-E33F0BE413F1}"/>
              </a:ext>
            </a:extLst>
          </p:cNvPr>
          <p:cNvPicPr>
            <a:picLocks noGrp="1" noChangeAspect="1"/>
          </p:cNvPicPr>
          <p:nvPr>
            <p:ph sz="half" idx="1"/>
          </p:nvPr>
        </p:nvPicPr>
        <p:blipFill>
          <a:blip r:embed="rId3"/>
          <a:stretch>
            <a:fillRect/>
          </a:stretch>
        </p:blipFill>
        <p:spPr>
          <a:xfrm>
            <a:off x="68419" y="1603289"/>
            <a:ext cx="4560731" cy="2842097"/>
          </a:xfrm>
        </p:spPr>
      </p:pic>
      <p:sp>
        <p:nvSpPr>
          <p:cNvPr id="9" name="Content Placeholder 8">
            <a:extLst>
              <a:ext uri="{FF2B5EF4-FFF2-40B4-BE49-F238E27FC236}">
                <a16:creationId xmlns:a16="http://schemas.microsoft.com/office/drawing/2014/main" id="{AD98E3A7-347E-4C2E-A46D-5A6251D2976A}"/>
              </a:ext>
            </a:extLst>
          </p:cNvPr>
          <p:cNvSpPr>
            <a:spLocks noGrp="1"/>
          </p:cNvSpPr>
          <p:nvPr>
            <p:ph sz="half" idx="2"/>
          </p:nvPr>
        </p:nvSpPr>
        <p:spPr>
          <a:xfrm>
            <a:off x="4851572" y="1206500"/>
            <a:ext cx="3886200" cy="3426222"/>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Use the Content Type filter to limit results to specific information types</a:t>
            </a:r>
          </a:p>
          <a:p>
            <a:r>
              <a:rPr lang="en-GB" sz="1400" dirty="0">
                <a:latin typeface="Arial" panose="020B0604020202020204" pitchFamily="34" charset="0"/>
                <a:cs typeface="Arial" panose="020B0604020202020204" pitchFamily="34" charset="0"/>
              </a:rPr>
              <a:t>Look at the most recent publications with the date slider (these results are limited to academic journal articles published from 2010 onwards)</a:t>
            </a:r>
          </a:p>
          <a:p>
            <a:r>
              <a:rPr lang="en-GB" sz="1400" dirty="0">
                <a:latin typeface="Arial" panose="020B0604020202020204" pitchFamily="34" charset="0"/>
                <a:cs typeface="Arial" panose="020B0604020202020204" pitchFamily="34" charset="0"/>
              </a:rPr>
              <a:t>Scan results looking at the title, source and date to get a sense of where research on your topic is published</a:t>
            </a:r>
          </a:p>
          <a:p>
            <a:r>
              <a:rPr lang="en-GB" sz="1400" dirty="0">
                <a:latin typeface="Arial" panose="020B0604020202020204" pitchFamily="34" charset="0"/>
                <a:cs typeface="Arial" panose="020B0604020202020204" pitchFamily="34" charset="0"/>
              </a:rPr>
              <a:t>Evaluate the relevance of search results, by using the Preview link to read journal abstracts</a:t>
            </a:r>
          </a:p>
          <a:p>
            <a:r>
              <a:rPr lang="en-GB" sz="1400" dirty="0">
                <a:latin typeface="Arial" panose="020B0604020202020204" pitchFamily="34" charset="0"/>
                <a:cs typeface="Arial" panose="020B0604020202020204" pitchFamily="34" charset="0"/>
              </a:rPr>
              <a:t>Use the Cites link to see article references</a:t>
            </a:r>
          </a:p>
          <a:p>
            <a:r>
              <a:rPr lang="en-GB" sz="1400" dirty="0">
                <a:latin typeface="Arial" panose="020B0604020202020204" pitchFamily="34" charset="0"/>
                <a:cs typeface="Arial" panose="020B0604020202020204" pitchFamily="34" charset="0"/>
              </a:rPr>
              <a:t>Use the Cited By link to see the articles which have cited the work (an excellent way to find more recent related literature)</a:t>
            </a:r>
          </a:p>
        </p:txBody>
      </p:sp>
    </p:spTree>
    <p:extLst>
      <p:ext uri="{BB962C8B-B14F-4D97-AF65-F5344CB8AC3E}">
        <p14:creationId xmlns:p14="http://schemas.microsoft.com/office/powerpoint/2010/main" val="73388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6B4E30-286C-4132-A0B6-43B1F16DAA34}"/>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Looking at a search result in detail</a:t>
            </a:r>
          </a:p>
        </p:txBody>
      </p:sp>
      <p:pic>
        <p:nvPicPr>
          <p:cNvPr id="9" name="Content Placeholder 8" descr="Screenshot of a detailed search result for a journal article on Library Search">
            <a:extLst>
              <a:ext uri="{FF2B5EF4-FFF2-40B4-BE49-F238E27FC236}">
                <a16:creationId xmlns:a16="http://schemas.microsoft.com/office/drawing/2014/main" id="{4363ABFC-9DF5-4BC2-BB35-80771A162CC3}"/>
              </a:ext>
            </a:extLst>
          </p:cNvPr>
          <p:cNvPicPr>
            <a:picLocks noGrp="1" noChangeAspect="1"/>
          </p:cNvPicPr>
          <p:nvPr>
            <p:ph sz="half" idx="1"/>
          </p:nvPr>
        </p:nvPicPr>
        <p:blipFill>
          <a:blip r:embed="rId3"/>
          <a:stretch>
            <a:fillRect/>
          </a:stretch>
        </p:blipFill>
        <p:spPr>
          <a:xfrm>
            <a:off x="628650" y="1288762"/>
            <a:ext cx="3886200" cy="3261302"/>
          </a:xfrm>
          <a:prstGeom prst="rect">
            <a:avLst/>
          </a:prstGeom>
        </p:spPr>
      </p:pic>
      <p:sp>
        <p:nvSpPr>
          <p:cNvPr id="8" name="Content Placeholder 7">
            <a:extLst>
              <a:ext uri="{FF2B5EF4-FFF2-40B4-BE49-F238E27FC236}">
                <a16:creationId xmlns:a16="http://schemas.microsoft.com/office/drawing/2014/main" id="{C4E2DE03-906A-4B81-AC85-3D10615E0BB1}"/>
              </a:ext>
            </a:extLst>
          </p:cNvPr>
          <p:cNvSpPr>
            <a:spLocks noGrp="1"/>
          </p:cNvSpPr>
          <p:nvPr>
            <p:ph sz="half" idx="2"/>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1350" dirty="0"/>
          </a:p>
          <a:p>
            <a:endParaRPr lang="en-GB" sz="1350" dirty="0"/>
          </a:p>
          <a:p>
            <a:endParaRPr lang="en-GB" sz="1350" dirty="0"/>
          </a:p>
          <a:p>
            <a:r>
              <a:rPr lang="en-GB" sz="1400" dirty="0">
                <a:latin typeface="Arial" panose="020B0604020202020204" pitchFamily="34" charset="0"/>
                <a:cs typeface="Arial" panose="020B0604020202020204" pitchFamily="34" charset="0"/>
              </a:rPr>
              <a:t>Read the abstract to assess the relevance to your research question</a:t>
            </a:r>
          </a:p>
          <a:p>
            <a:r>
              <a:rPr lang="en-GB" sz="1400" dirty="0">
                <a:latin typeface="Arial" panose="020B0604020202020204" pitchFamily="34" charset="0"/>
                <a:cs typeface="Arial" panose="020B0604020202020204" pitchFamily="34" charset="0"/>
              </a:rPr>
              <a:t>What sort of article is it?  </a:t>
            </a:r>
          </a:p>
          <a:p>
            <a:r>
              <a:rPr lang="en-GB" sz="1400" dirty="0">
                <a:latin typeface="Arial" panose="020B0604020202020204" pitchFamily="34" charset="0"/>
                <a:cs typeface="Arial" panose="020B0604020202020204" pitchFamily="34" charset="0"/>
              </a:rPr>
              <a:t>Note any useful additional keywords or subject terms</a:t>
            </a:r>
          </a:p>
          <a:p>
            <a:r>
              <a:rPr lang="en-GB" sz="1400" dirty="0">
                <a:latin typeface="Arial" panose="020B0604020202020204" pitchFamily="34" charset="0"/>
                <a:cs typeface="Arial" panose="020B0604020202020204" pitchFamily="34" charset="0"/>
              </a:rPr>
              <a:t>Link to citing literature using the Cited by link or the Web of Science link</a:t>
            </a:r>
          </a:p>
          <a:p>
            <a:r>
              <a:rPr lang="en-GB" sz="1400" dirty="0">
                <a:latin typeface="Arial" panose="020B0604020202020204" pitchFamily="34" charset="0"/>
                <a:cs typeface="Arial" panose="020B0604020202020204" pitchFamily="34" charset="0"/>
              </a:rPr>
              <a:t>Save the result or link to the full text </a:t>
            </a:r>
          </a:p>
          <a:p>
            <a:pPr marL="0" indent="0">
              <a:buNone/>
            </a:pPr>
            <a:endParaRPr lang="en-GB" dirty="0"/>
          </a:p>
        </p:txBody>
      </p:sp>
    </p:spTree>
    <p:extLst>
      <p:ext uri="{BB962C8B-B14F-4D97-AF65-F5344CB8AC3E}">
        <p14:creationId xmlns:p14="http://schemas.microsoft.com/office/powerpoint/2010/main" val="6383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5424-B679-554A-935B-2CF2EFD17240}"/>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dirty="0"/>
              <a:t>Contents</a:t>
            </a:r>
            <a:endParaRPr lang="en-US" sz="2400" dirty="0">
              <a:solidFill>
                <a:schemeClr val="tx1"/>
              </a:solidFill>
            </a:endParaRPr>
          </a:p>
        </p:txBody>
      </p:sp>
      <p:pic>
        <p:nvPicPr>
          <p:cNvPr id="8" name="Picture Placeholder 7" descr="A photo of a mug with the words 'begin' embossed on the front.">
            <a:extLst>
              <a:ext uri="{FF2B5EF4-FFF2-40B4-BE49-F238E27FC236}">
                <a16:creationId xmlns:a16="http://schemas.microsoft.com/office/drawing/2014/main" id="{8FBC50FA-7F11-4A27-AE9E-40CB95594C1D}"/>
              </a:ext>
            </a:extLst>
          </p:cNvPr>
          <p:cNvPicPr>
            <a:picLocks noGrp="1" noChangeAspect="1"/>
          </p:cNvPicPr>
          <p:nvPr>
            <p:ph type="pic" sz="quarter" idx="13"/>
          </p:nvPr>
        </p:nvPicPr>
        <p:blipFill>
          <a:blip r:embed="rId3"/>
          <a:srcRect l="32134" r="32134"/>
          <a:stretch>
            <a:fillRect/>
          </a:stretch>
        </p:blipFill>
        <p:spPr/>
      </p:pic>
      <p:sp>
        <p:nvSpPr>
          <p:cNvPr id="3" name="Content Placeholder 2">
            <a:extLst>
              <a:ext uri="{FF2B5EF4-FFF2-40B4-BE49-F238E27FC236}">
                <a16:creationId xmlns:a16="http://schemas.microsoft.com/office/drawing/2014/main" id="{32FF7AE7-790E-374F-98D3-31609964D7B4}"/>
              </a:ext>
            </a:extLst>
          </p:cNvPr>
          <p:cNvSpPr>
            <a:spLocks noGrp="1"/>
          </p:cNvSpPr>
          <p:nvPr>
            <p:ph type="body" sz="quarter" idx="14"/>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latin typeface="Arial"/>
                <a:ea typeface="ヒラギノ角ゴ Pro W3"/>
                <a:cs typeface="Arial"/>
              </a:rPr>
              <a:t>The literature review – how it contributes to planning your literature search/search strategy</a:t>
            </a:r>
          </a:p>
          <a:p>
            <a:pPr marL="285750" indent="-285750">
              <a:buFont typeface="Arial" panose="020B0604020202020204" pitchFamily="34" charset="0"/>
              <a:buChar char="•"/>
            </a:pPr>
            <a:r>
              <a:rPr lang="en-US" sz="1400" dirty="0">
                <a:latin typeface="Arial"/>
                <a:ea typeface="ヒラギノ角ゴ Pro W3"/>
                <a:cs typeface="Arial"/>
              </a:rPr>
              <a:t>How searching works – how records are retrieved</a:t>
            </a:r>
          </a:p>
          <a:p>
            <a:pPr marL="285750" indent="-285750">
              <a:buFont typeface="Arial" panose="020B0604020202020204" pitchFamily="34" charset="0"/>
              <a:buChar char="•"/>
            </a:pPr>
            <a:r>
              <a:rPr lang="en-US" sz="1400" dirty="0">
                <a:latin typeface="Arial"/>
                <a:ea typeface="ヒラギノ角ゴ Pro W3"/>
                <a:cs typeface="Arial"/>
              </a:rPr>
              <a:t>Generating search terms (keywords) - ways to identify relevant search terms</a:t>
            </a:r>
          </a:p>
          <a:p>
            <a:pPr marL="285750" indent="-285750">
              <a:buFont typeface="Arial" panose="020B0604020202020204" pitchFamily="34" charset="0"/>
              <a:buChar char="•"/>
            </a:pPr>
            <a:r>
              <a:rPr lang="en-US" sz="1400" dirty="0">
                <a:latin typeface="Arial"/>
                <a:ea typeface="ヒラギノ角ゴ Pro W3"/>
                <a:cs typeface="Arial"/>
              </a:rPr>
              <a:t>Where to start…Library Search (and how it compares to Google Scholar) </a:t>
            </a:r>
          </a:p>
          <a:p>
            <a:pPr marL="285750" indent="-285750">
              <a:buFont typeface="Arial" panose="020B0604020202020204" pitchFamily="34" charset="0"/>
              <a:buChar char="•"/>
            </a:pPr>
            <a:r>
              <a:rPr lang="en-US" sz="1400" dirty="0">
                <a:latin typeface="Arial"/>
                <a:ea typeface="ヒラギノ角ゴ Pro W3"/>
                <a:cs typeface="Arial"/>
              </a:rPr>
              <a:t>Some search examples – how to create a search string</a:t>
            </a:r>
          </a:p>
          <a:p>
            <a:pPr marL="285750" indent="-285750">
              <a:buFont typeface="Arial" panose="020B0604020202020204" pitchFamily="34" charset="0"/>
              <a:buChar char="•"/>
            </a:pPr>
            <a:r>
              <a:rPr lang="en-US" sz="1400" dirty="0">
                <a:latin typeface="Arial"/>
                <a:ea typeface="ヒラギノ角ゴ Pro W3"/>
                <a:cs typeface="Arial"/>
              </a:rPr>
              <a:t>Useful features of Library Search – value added features to help with evaluating search results and finding related literature (research hacks to find papers) </a:t>
            </a:r>
          </a:p>
          <a:p>
            <a:pPr marL="285750" indent="-285750">
              <a:buFont typeface="Arial" panose="020B0604020202020204" pitchFamily="34" charset="0"/>
              <a:buChar char="•"/>
            </a:pPr>
            <a:r>
              <a:rPr lang="en-US" sz="1400" dirty="0">
                <a:latin typeface="Arial"/>
                <a:ea typeface="ヒラギノ角ゴ Pro W3"/>
                <a:cs typeface="Arial"/>
              </a:rPr>
              <a:t>Locating previous dissertations</a:t>
            </a:r>
          </a:p>
          <a:p>
            <a:pPr indent="0">
              <a:buNone/>
            </a:pPr>
            <a:endParaRPr lang="en-US" dirty="0">
              <a:solidFill>
                <a:schemeClr val="tx1"/>
              </a:solidFill>
            </a:endParaRPr>
          </a:p>
          <a:p>
            <a:pPr indent="0">
              <a:buNone/>
            </a:pPr>
            <a:r>
              <a:rPr lang="en-US" sz="1200" dirty="0"/>
              <a:t>Photo by </a:t>
            </a:r>
            <a:r>
              <a:rPr lang="en-US" sz="1200" dirty="0">
                <a:hlinkClick r:id="rId4"/>
              </a:rPr>
              <a:t>Danielle MacInnes</a:t>
            </a:r>
            <a:r>
              <a:rPr lang="en-US" sz="1200" dirty="0"/>
              <a:t> on </a:t>
            </a:r>
            <a:r>
              <a:rPr lang="en-US" sz="1200" dirty="0" err="1">
                <a:hlinkClick r:id="rId5"/>
              </a:rPr>
              <a:t>Unsplash</a:t>
            </a:r>
            <a:r>
              <a:rPr lang="en-US" sz="1200" dirty="0"/>
              <a:t> </a:t>
            </a:r>
            <a:endParaRPr lang="en-US" sz="1200" dirty="0">
              <a:solidFill>
                <a:schemeClr val="tx1"/>
              </a:solidFill>
            </a:endParaRPr>
          </a:p>
        </p:txBody>
      </p:sp>
    </p:spTree>
    <p:extLst>
      <p:ext uri="{BB962C8B-B14F-4D97-AF65-F5344CB8AC3E}">
        <p14:creationId xmlns:p14="http://schemas.microsoft.com/office/powerpoint/2010/main" val="3039843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587129-D6C5-44F8-9BF6-E44A156097AC}"/>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Linking to the full text from Library Search </a:t>
            </a:r>
          </a:p>
        </p:txBody>
      </p:sp>
      <p:pic>
        <p:nvPicPr>
          <p:cNvPr id="7" name="Content Placeholder 6" descr="Screenshot of a full text journal article on the JSTOR platform">
            <a:extLst>
              <a:ext uri="{FF2B5EF4-FFF2-40B4-BE49-F238E27FC236}">
                <a16:creationId xmlns:a16="http://schemas.microsoft.com/office/drawing/2014/main" id="{54EB8B13-8EB0-473B-97B8-114B53F46D1C}"/>
              </a:ext>
            </a:extLst>
          </p:cNvPr>
          <p:cNvPicPr>
            <a:picLocks noGrp="1" noChangeAspect="1"/>
          </p:cNvPicPr>
          <p:nvPr>
            <p:ph sz="half" idx="1"/>
          </p:nvPr>
        </p:nvPicPr>
        <p:blipFill>
          <a:blip r:embed="rId3"/>
          <a:stretch>
            <a:fillRect/>
          </a:stretch>
        </p:blipFill>
        <p:spPr>
          <a:xfrm>
            <a:off x="628650" y="1746645"/>
            <a:ext cx="3886200" cy="2345537"/>
          </a:xfrm>
          <a:prstGeom prst="rect">
            <a:avLst/>
          </a:prstGeom>
        </p:spPr>
      </p:pic>
      <p:sp>
        <p:nvSpPr>
          <p:cNvPr id="6" name="Content Placeholder 5">
            <a:extLst>
              <a:ext uri="{FF2B5EF4-FFF2-40B4-BE49-F238E27FC236}">
                <a16:creationId xmlns:a16="http://schemas.microsoft.com/office/drawing/2014/main" id="{D4AAA46C-E862-4A8B-9F8B-638DF27E4DB4}"/>
              </a:ext>
            </a:extLst>
          </p:cNvPr>
          <p:cNvSpPr>
            <a:spLocks noGrp="1"/>
          </p:cNvSpPr>
          <p:nvPr>
            <p:ph sz="half" idx="2"/>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1350" dirty="0"/>
          </a:p>
          <a:p>
            <a:endParaRPr lang="en-GB" sz="1350" dirty="0"/>
          </a:p>
          <a:p>
            <a:endParaRPr lang="en-GB" sz="1350" dirty="0"/>
          </a:p>
          <a:p>
            <a:pPr indent="0">
              <a:buNone/>
            </a:pPr>
            <a:r>
              <a:rPr lang="en-GB" sz="1400" dirty="0">
                <a:latin typeface="Arial" panose="020B0604020202020204" pitchFamily="34" charset="0"/>
                <a:cs typeface="Arial" panose="020B0604020202020204" pitchFamily="34" charset="0"/>
              </a:rPr>
              <a:t>This result opens directly in JSTOR when you click the</a:t>
            </a:r>
            <a:r>
              <a:rPr lang="en-GB" sz="1400" u="sng" dirty="0">
                <a:latin typeface="Arial" panose="020B0604020202020204" pitchFamily="34" charset="0"/>
                <a:cs typeface="Arial" panose="020B0604020202020204" pitchFamily="34" charset="0"/>
              </a:rPr>
              <a:t> Full Text Online</a:t>
            </a:r>
            <a:r>
              <a:rPr lang="en-GB" sz="1400" dirty="0">
                <a:latin typeface="Arial" panose="020B0604020202020204" pitchFamily="34" charset="0"/>
                <a:cs typeface="Arial" panose="020B0604020202020204" pitchFamily="34" charset="0"/>
              </a:rPr>
              <a:t> link, as this is the only online subscription for this date and source.  </a:t>
            </a:r>
          </a:p>
          <a:p>
            <a:pPr indent="0">
              <a:buNone/>
            </a:pPr>
            <a:endParaRPr lang="en-GB" sz="1400" dirty="0">
              <a:latin typeface="Arial" panose="020B0604020202020204" pitchFamily="34" charset="0"/>
              <a:cs typeface="Arial" panose="020B0604020202020204" pitchFamily="34" charset="0"/>
            </a:endParaRPr>
          </a:p>
          <a:p>
            <a:pPr indent="0">
              <a:buNone/>
            </a:pPr>
            <a:r>
              <a:rPr lang="en-GB" sz="1400" dirty="0">
                <a:latin typeface="Arial" panose="020B0604020202020204" pitchFamily="34" charset="0"/>
                <a:cs typeface="Arial" panose="020B0604020202020204" pitchFamily="34" charset="0"/>
              </a:rPr>
              <a:t>In other examples you may get an interim screen offering a choice of platforms.</a:t>
            </a:r>
          </a:p>
          <a:p>
            <a:pPr marL="0" indent="0">
              <a:buNone/>
            </a:pPr>
            <a:endParaRPr lang="en-GB" dirty="0"/>
          </a:p>
        </p:txBody>
      </p:sp>
    </p:spTree>
    <p:extLst>
      <p:ext uri="{BB962C8B-B14F-4D97-AF65-F5344CB8AC3E}">
        <p14:creationId xmlns:p14="http://schemas.microsoft.com/office/powerpoint/2010/main" val="365289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10E9AD-66DB-4E7F-9ECC-9DAA22E7171F}"/>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Locating</a:t>
            </a:r>
            <a:r>
              <a:rPr lang="en-GB" dirty="0"/>
              <a:t> </a:t>
            </a:r>
            <a:r>
              <a:rPr lang="en-GB" sz="2000" dirty="0">
                <a:latin typeface="Arial" panose="020B0604020202020204" pitchFamily="34" charset="0"/>
                <a:cs typeface="Arial" panose="020B0604020202020204" pitchFamily="34" charset="0"/>
              </a:rPr>
              <a:t>the full text – interim linking screen</a:t>
            </a:r>
          </a:p>
        </p:txBody>
      </p:sp>
      <p:pic>
        <p:nvPicPr>
          <p:cNvPr id="7" name="Content Placeholder 6" descr="Screenshot of the interim full text linking screen">
            <a:extLst>
              <a:ext uri="{FF2B5EF4-FFF2-40B4-BE49-F238E27FC236}">
                <a16:creationId xmlns:a16="http://schemas.microsoft.com/office/drawing/2014/main" id="{E6AD1D63-B437-4673-943B-C8E34A09F223}"/>
              </a:ext>
            </a:extLst>
          </p:cNvPr>
          <p:cNvPicPr>
            <a:picLocks noGrp="1" noChangeAspect="1"/>
          </p:cNvPicPr>
          <p:nvPr>
            <p:ph sz="half" idx="1"/>
          </p:nvPr>
        </p:nvPicPr>
        <p:blipFill>
          <a:blip r:embed="rId3"/>
          <a:stretch>
            <a:fillRect/>
          </a:stretch>
        </p:blipFill>
        <p:spPr>
          <a:xfrm>
            <a:off x="175978" y="1686698"/>
            <a:ext cx="4765181" cy="2300564"/>
          </a:xfrm>
          <a:prstGeom prst="rect">
            <a:avLst/>
          </a:prstGeom>
        </p:spPr>
      </p:pic>
      <p:sp>
        <p:nvSpPr>
          <p:cNvPr id="6" name="Content Placeholder 5">
            <a:extLst>
              <a:ext uri="{FF2B5EF4-FFF2-40B4-BE49-F238E27FC236}">
                <a16:creationId xmlns:a16="http://schemas.microsoft.com/office/drawing/2014/main" id="{44691900-5596-4806-999B-A5F9A46F2009}"/>
              </a:ext>
            </a:extLst>
          </p:cNvPr>
          <p:cNvSpPr>
            <a:spLocks noGrp="1"/>
          </p:cNvSpPr>
          <p:nvPr>
            <p:ph sz="half" idx="2"/>
          </p:nvPr>
        </p:nvSpPr>
        <p:spPr>
          <a:xfrm>
            <a:off x="5245443" y="1390135"/>
            <a:ext cx="3269907" cy="324258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35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35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In this example, when you click on the Full text Online link you are offered a choice of places to link to read the full text.</a:t>
            </a:r>
          </a:p>
          <a:p>
            <a:pPr marL="0" indent="0">
              <a:buNone/>
            </a:pPr>
            <a:endParaRPr lang="en-GB" sz="1400" dirty="0">
              <a:latin typeface="Arial" panose="020B0604020202020204" pitchFamily="34" charset="0"/>
              <a:cs typeface="Arial" panose="020B0604020202020204" pitchFamily="34" charset="0"/>
            </a:endParaRPr>
          </a:p>
          <a:p>
            <a:pPr marL="0" indent="0">
              <a:buNone/>
            </a:pPr>
            <a:r>
              <a:rPr lang="en-GB" sz="1400" dirty="0">
                <a:latin typeface="Arial" panose="020B0604020202020204" pitchFamily="34" charset="0"/>
                <a:cs typeface="Arial" panose="020B0604020202020204" pitchFamily="34" charset="0"/>
              </a:rPr>
              <a:t>It is available from a number of places, including the Business Source Premier database, a backfile subject collection and from the publisher.</a:t>
            </a:r>
          </a:p>
        </p:txBody>
      </p:sp>
    </p:spTree>
    <p:extLst>
      <p:ext uri="{BB962C8B-B14F-4D97-AF65-F5344CB8AC3E}">
        <p14:creationId xmlns:p14="http://schemas.microsoft.com/office/powerpoint/2010/main" val="500718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77D9FF-2A43-45B8-854A-839E007244F2}"/>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00" dirty="0"/>
              <a:t>Expanded keyword table</a:t>
            </a:r>
          </a:p>
        </p:txBody>
      </p:sp>
      <p:sp>
        <p:nvSpPr>
          <p:cNvPr id="7" name="Content Placeholder 6">
            <a:extLst>
              <a:ext uri="{FF2B5EF4-FFF2-40B4-BE49-F238E27FC236}">
                <a16:creationId xmlns:a16="http://schemas.microsoft.com/office/drawing/2014/main" id="{79DBB17B-4565-4CED-954D-94DD8FA6E414}"/>
              </a:ext>
            </a:extLst>
          </p:cNvPr>
          <p:cNvSpPr>
            <a:spLocks noGrp="1"/>
          </p:cNvSpPr>
          <p:nvPr>
            <p:ph sz="quarter" idx="13"/>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rPr>
              <a:t>An exploration of the relationship between transformational leadership, employee engagement and organisational performance.</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500" dirty="0">
              <a:solidFill>
                <a:srgbClr val="002542"/>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542"/>
              </a:solidFill>
              <a:effectLst/>
              <a:uLnTx/>
              <a:uFillTx/>
            </a:endParaRPr>
          </a:p>
          <a:p>
            <a:pPr marL="0" indent="0">
              <a:buNone/>
            </a:pPr>
            <a:endParaRPr lang="en-GB" dirty="0"/>
          </a:p>
        </p:txBody>
      </p:sp>
      <p:graphicFrame>
        <p:nvGraphicFramePr>
          <p:cNvPr id="8" name="Diagram 7" descr="A graphic showing columns with lists of keywords">
            <a:extLst>
              <a:ext uri="{FF2B5EF4-FFF2-40B4-BE49-F238E27FC236}">
                <a16:creationId xmlns:a16="http://schemas.microsoft.com/office/drawing/2014/main" id="{EF7C9E69-82CA-4270-BDEA-595D12867B15}"/>
              </a:ext>
            </a:extLst>
          </p:cNvPr>
          <p:cNvGraphicFramePr/>
          <p:nvPr/>
        </p:nvGraphicFramePr>
        <p:xfrm>
          <a:off x="362517" y="1364588"/>
          <a:ext cx="8309428" cy="4226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1138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28341B-854B-4B79-B727-4D914CC91821}"/>
              </a:ext>
            </a:extLst>
          </p:cNvPr>
          <p:cNvSpPr>
            <a:spLocks noGrp="1"/>
          </p:cNvSpPr>
          <p:nvPr>
            <p:ph type="title"/>
          </p:nvPr>
        </p:nvSpPr>
        <p:spPr/>
        <p:txBody>
          <a:bodyPr>
            <a:normAutofit fontScale="90000"/>
          </a:bodyPr>
          <a:lstStyle/>
          <a:p>
            <a:r>
              <a:rPr lang="en-GB" sz="2200" dirty="0">
                <a:solidFill>
                  <a:schemeClr val="tx1"/>
                </a:solidFill>
              </a:rPr>
              <a:t>Structuring a search – points to note</a:t>
            </a:r>
            <a:br>
              <a:rPr lang="en-GB" sz="2400" dirty="0">
                <a:solidFill>
                  <a:schemeClr val="bg1"/>
                </a:solidFill>
              </a:rPr>
            </a:br>
            <a:endParaRPr lang="en-GB" dirty="0"/>
          </a:p>
        </p:txBody>
      </p:sp>
      <p:sp>
        <p:nvSpPr>
          <p:cNvPr id="6" name="Text Placeholder 5">
            <a:extLst>
              <a:ext uri="{FF2B5EF4-FFF2-40B4-BE49-F238E27FC236}">
                <a16:creationId xmlns:a16="http://schemas.microsoft.com/office/drawing/2014/main" id="{0E5E8421-7761-4EC3-8DAA-9614A66F5BF2}"/>
              </a:ext>
            </a:extLst>
          </p:cNvPr>
          <p:cNvSpPr>
            <a:spLocks noGrp="1"/>
          </p:cNvSpPr>
          <p:nvPr>
            <p:ph type="body" sz="quarter" idx="14"/>
          </p:nvPr>
        </p:nvSpPr>
        <p:spPr/>
        <p:txBody>
          <a:bodyPr>
            <a:normAutofit fontScale="85000" lnSpcReduction="20000"/>
          </a:bodyPr>
          <a:lstStyle/>
          <a:p>
            <a:r>
              <a:rPr lang="en-GB" sz="1800" dirty="0"/>
              <a:t>When you structure your search:</a:t>
            </a:r>
          </a:p>
          <a:p>
            <a:endParaRPr lang="en-GB" sz="2000" dirty="0"/>
          </a:p>
          <a:p>
            <a:pPr marL="285750" indent="-285750">
              <a:buFont typeface="Wingdings" panose="05000000000000000000" pitchFamily="2" charset="2"/>
              <a:buChar char="ü"/>
            </a:pPr>
            <a:r>
              <a:rPr lang="en-GB" sz="1800" dirty="0"/>
              <a:t>You may not want to include all concepts in the search.  Tailor the search to the specific concept you are researching e.g. you may be doing some research on the concept of </a:t>
            </a:r>
            <a:r>
              <a:rPr lang="en-GB" sz="1800" i="1" dirty="0"/>
              <a:t>inclusive education </a:t>
            </a:r>
            <a:r>
              <a:rPr lang="en-GB" i="1" dirty="0"/>
              <a:t>- </a:t>
            </a:r>
            <a:r>
              <a:rPr lang="en-GB" sz="1800" dirty="0"/>
              <a:t>what does it mean? Is the term challenged or superseded in the literature? Was there another term used previously? Etc.</a:t>
            </a:r>
          </a:p>
          <a:p>
            <a:pPr marL="285750" indent="-285750">
              <a:buFont typeface="Wingdings" panose="05000000000000000000" pitchFamily="2" charset="2"/>
              <a:buChar char="ü"/>
            </a:pPr>
            <a:endParaRPr lang="en-GB" sz="1800" dirty="0"/>
          </a:p>
          <a:p>
            <a:pPr marL="285750" indent="-285750">
              <a:buFont typeface="Wingdings" panose="05000000000000000000" pitchFamily="2" charset="2"/>
              <a:buChar char="ü"/>
            </a:pPr>
            <a:r>
              <a:rPr lang="en-GB" sz="1800" dirty="0"/>
              <a:t>Think about where you are searching in a document – are </a:t>
            </a:r>
            <a:r>
              <a:rPr lang="en-GB" sz="1800" i="1" dirty="0"/>
              <a:t>all </a:t>
            </a:r>
            <a:r>
              <a:rPr lang="en-GB" sz="1800" dirty="0"/>
              <a:t>of your concepts likely to be in the title or abstract?  Do you need to search across all of the fields to find relevant literature?</a:t>
            </a:r>
          </a:p>
          <a:p>
            <a:pPr marL="285750" indent="-285750">
              <a:buFont typeface="Wingdings" panose="05000000000000000000" pitchFamily="2" charset="2"/>
              <a:buChar char="ü"/>
            </a:pPr>
            <a:endParaRPr lang="en-GB" sz="1800" dirty="0"/>
          </a:p>
          <a:p>
            <a:pPr marL="285750" indent="-285750">
              <a:buFont typeface="Wingdings" panose="05000000000000000000" pitchFamily="2" charset="2"/>
              <a:buChar char="ü"/>
            </a:pPr>
            <a:r>
              <a:rPr lang="en-GB" sz="1800" dirty="0"/>
              <a:t>Terminology – use synonyms, variant spellings, discipline-specific language, plurals, variant endings etc.</a:t>
            </a:r>
          </a:p>
          <a:p>
            <a:pPr marL="285750" indent="-285750">
              <a:buFont typeface="Wingdings" panose="05000000000000000000" pitchFamily="2" charset="2"/>
              <a:buChar char="ü"/>
            </a:pPr>
            <a:endParaRPr lang="en-GB" sz="1800" dirty="0"/>
          </a:p>
          <a:p>
            <a:pPr marL="285750" indent="-285750">
              <a:buFont typeface="Wingdings" panose="05000000000000000000" pitchFamily="2" charset="2"/>
              <a:buChar char="ü"/>
            </a:pPr>
            <a:r>
              <a:rPr lang="en-GB" sz="1800" dirty="0"/>
              <a:t>Consider searching single concepts at a time, then using different combinations to explore your topic</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292496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1E7-84A3-A349-8AEB-5A5CFDB87C9C}"/>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solidFill>
                  <a:schemeClr val="tx1"/>
                </a:solidFill>
                <a:latin typeface="Arial" panose="020B0604020202020204" pitchFamily="34" charset="0"/>
                <a:cs typeface="Arial" panose="020B0604020202020204" pitchFamily="34" charset="0"/>
              </a:rPr>
              <a:t>Evaluating search results – skim reading for relevance</a:t>
            </a:r>
          </a:p>
        </p:txBody>
      </p:sp>
      <p:sp>
        <p:nvSpPr>
          <p:cNvPr id="3" name="Text Placeholder 2">
            <a:extLst>
              <a:ext uri="{FF2B5EF4-FFF2-40B4-BE49-F238E27FC236}">
                <a16:creationId xmlns:a16="http://schemas.microsoft.com/office/drawing/2014/main" id="{CE1D042F-868F-834F-96EA-D677E5DCBC3A}"/>
              </a:ext>
            </a:extLst>
          </p:cNvPr>
          <p:cNvSpPr>
            <a:spLocks noGrp="1"/>
          </p:cNvSpPr>
          <p:nvPr>
            <p:ph type="body" sz="quarter" idx="14"/>
          </p:nvPr>
        </p:nvSpPr>
        <p:spPr>
          <a:xfrm>
            <a:off x="101944" y="1204866"/>
            <a:ext cx="8718206" cy="3845958"/>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400" dirty="0">
                <a:latin typeface="Arial" panose="020B0604020202020204" pitchFamily="34" charset="0"/>
                <a:cs typeface="Arial" panose="020B0604020202020204" pitchFamily="34" charset="0"/>
              </a:rPr>
              <a:t>Use </a:t>
            </a:r>
            <a:r>
              <a:rPr lang="en-US" sz="1400" b="1" dirty="0">
                <a:latin typeface="Arial" panose="020B0604020202020204" pitchFamily="34" charset="0"/>
                <a:cs typeface="Arial" panose="020B0604020202020204" pitchFamily="34" charset="0"/>
              </a:rPr>
              <a:t>preview </a:t>
            </a:r>
            <a:r>
              <a:rPr lang="en-US" sz="1400" dirty="0">
                <a:latin typeface="Arial" panose="020B0604020202020204" pitchFamily="34" charset="0"/>
                <a:cs typeface="Arial" panose="020B0604020202020204" pitchFamily="34" charset="0"/>
              </a:rPr>
              <a:t>and </a:t>
            </a:r>
            <a:r>
              <a:rPr lang="en-US" sz="1400" b="1" dirty="0">
                <a:latin typeface="Arial" panose="020B0604020202020204" pitchFamily="34" charset="0"/>
                <a:cs typeface="Arial" panose="020B0604020202020204" pitchFamily="34" charset="0"/>
              </a:rPr>
              <a:t>detailed record </a:t>
            </a:r>
            <a:r>
              <a:rPr lang="en-US" sz="1400" dirty="0">
                <a:latin typeface="Arial" panose="020B0604020202020204" pitchFamily="34" charset="0"/>
                <a:cs typeface="Arial" panose="020B0604020202020204" pitchFamily="34" charset="0"/>
              </a:rPr>
              <a:t>screens to help you evaluate search results:</a:t>
            </a:r>
          </a:p>
          <a:p>
            <a:r>
              <a:rPr lang="en-US" sz="1400" dirty="0">
                <a:latin typeface="Arial" panose="020B0604020202020204" pitchFamily="34" charset="0"/>
                <a:cs typeface="Arial" panose="020B0604020202020204" pitchFamily="34" charset="0"/>
              </a:rPr>
              <a:t>The </a:t>
            </a:r>
            <a:r>
              <a:rPr lang="en-US" sz="1400" b="1" dirty="0">
                <a:latin typeface="Arial" panose="020B0604020202020204" pitchFamily="34" charset="0"/>
                <a:cs typeface="Arial" panose="020B0604020202020204" pitchFamily="34" charset="0"/>
              </a:rPr>
              <a:t>abstract</a:t>
            </a:r>
            <a:r>
              <a:rPr lang="en-US" sz="1400" dirty="0">
                <a:latin typeface="Arial" panose="020B0604020202020204" pitchFamily="34" charset="0"/>
                <a:cs typeface="Arial" panose="020B0604020202020204" pitchFamily="34" charset="0"/>
              </a:rPr>
              <a:t> should help you find out a bit more about the article than you can gather from the title alone.  For empirical articles you will usually get a summary of the focus of the research, methodology and conclusions.  </a:t>
            </a:r>
          </a:p>
          <a:p>
            <a:pPr lvl="1"/>
            <a:r>
              <a:rPr lang="en-US" sz="1400" dirty="0">
                <a:latin typeface="Arial" panose="020B0604020202020204" pitchFamily="34" charset="0"/>
                <a:cs typeface="Arial" panose="020B0604020202020204" pitchFamily="34" charset="0"/>
              </a:rPr>
              <a:t>If you are still unsure, open the article and read the </a:t>
            </a:r>
            <a:r>
              <a:rPr lang="en-US" sz="1400" b="1" dirty="0">
                <a:latin typeface="Arial" panose="020B0604020202020204" pitchFamily="34" charset="0"/>
                <a:cs typeface="Arial" panose="020B0604020202020204" pitchFamily="34" charset="0"/>
              </a:rPr>
              <a:t>introduction and conclusion</a:t>
            </a:r>
            <a:r>
              <a:rPr lang="en-US" sz="1400" dirty="0">
                <a:latin typeface="Arial" panose="020B0604020202020204" pitchFamily="34" charset="0"/>
                <a:cs typeface="Arial" panose="020B0604020202020204" pitchFamily="34" charset="0"/>
              </a:rPr>
              <a:t>.  If it looks relevant, download or mark for reading later (you can export or email marked/saved search results in Library Search and in all databases)</a:t>
            </a:r>
          </a:p>
          <a:p>
            <a:r>
              <a:rPr lang="en-US" sz="1400" dirty="0">
                <a:latin typeface="Arial" panose="020B0604020202020204" pitchFamily="34" charset="0"/>
                <a:cs typeface="Arial" panose="020B0604020202020204" pitchFamily="34" charset="0"/>
              </a:rPr>
              <a:t>Look at the </a:t>
            </a:r>
            <a:r>
              <a:rPr lang="en-US" sz="1400" b="1" dirty="0">
                <a:latin typeface="Arial" panose="020B0604020202020204" pitchFamily="34" charset="0"/>
                <a:cs typeface="Arial" panose="020B0604020202020204" pitchFamily="34" charset="0"/>
              </a:rPr>
              <a:t>journal (source) title </a:t>
            </a:r>
            <a:r>
              <a:rPr lang="en-US" sz="1400" dirty="0">
                <a:latin typeface="Arial" panose="020B0604020202020204" pitchFamily="34" charset="0"/>
                <a:cs typeface="Arial" panose="020B0604020202020204" pitchFamily="34" charset="0"/>
              </a:rPr>
              <a:t>– in  multidisciplinary databases you will get search results from journals across many subject areas.  Journal titles will give you a sense of their scope.  You may also start to notice particular journals coming up regularly in results. </a:t>
            </a:r>
          </a:p>
          <a:p>
            <a:r>
              <a:rPr lang="en-US" sz="1400" dirty="0">
                <a:latin typeface="Arial" panose="020B0604020202020204" pitchFamily="34" charset="0"/>
                <a:cs typeface="Arial" panose="020B0604020202020204" pitchFamily="34" charset="0"/>
              </a:rPr>
              <a:t>Note the </a:t>
            </a:r>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of the article so that you have a sense of how recent or long ago the article was written.  This does not mean that older articles are of less value (classic or seminal works are very important) but you should be aware that conclusions or arguments may have been challenged in subsequent research.  Look for citing literature to get more recent, related literature.</a:t>
            </a:r>
          </a:p>
          <a:p>
            <a:r>
              <a:rPr lang="en-US" sz="1400" dirty="0">
                <a:latin typeface="Arial" panose="020B0604020202020204" pitchFamily="34" charset="0"/>
                <a:cs typeface="Arial" panose="020B0604020202020204" pitchFamily="34" charset="0"/>
              </a:rPr>
              <a:t>Use search results to gather more keywords, concepts, cited works or authors that you want to add to your search strategy.  </a:t>
            </a:r>
          </a:p>
          <a:p>
            <a:endParaRPr lang="en-US" sz="1200" dirty="0">
              <a:cs typeface="Calibri"/>
            </a:endParaRPr>
          </a:p>
        </p:txBody>
      </p:sp>
    </p:spTree>
    <p:extLst>
      <p:ext uri="{BB962C8B-B14F-4D97-AF65-F5344CB8AC3E}">
        <p14:creationId xmlns:p14="http://schemas.microsoft.com/office/powerpoint/2010/main" val="3642470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28341B-854B-4B79-B727-4D914CC91821}"/>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200" dirty="0">
                <a:solidFill>
                  <a:schemeClr val="tx1"/>
                </a:solidFill>
              </a:rPr>
              <a:t>Library Search v Google Scholar</a:t>
            </a:r>
            <a:br>
              <a:rPr lang="en-GB" sz="2400" dirty="0">
                <a:solidFill>
                  <a:schemeClr val="bg1"/>
                </a:solidFill>
              </a:rPr>
            </a:br>
            <a:endParaRPr lang="en-GB" dirty="0"/>
          </a:p>
        </p:txBody>
      </p:sp>
      <p:sp>
        <p:nvSpPr>
          <p:cNvPr id="6" name="Text Placeholder 5">
            <a:extLst>
              <a:ext uri="{FF2B5EF4-FFF2-40B4-BE49-F238E27FC236}">
                <a16:creationId xmlns:a16="http://schemas.microsoft.com/office/drawing/2014/main" id="{0E5E8421-7761-4EC3-8DAA-9614A66F5BF2}"/>
              </a:ext>
            </a:extLst>
          </p:cNvPr>
          <p:cNvSpPr>
            <a:spLocks noGrp="1"/>
          </p:cNvSpPr>
          <p:nvPr>
            <p:ph type="body" idx="1"/>
          </p:nvPr>
        </p:nvSpPr>
        <p:spPr/>
        <p:txBody>
          <a:bodyPr>
            <a:normAutofit fontScale="2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eaLnBrk="1" hangingPunct="1">
              <a:spcBef>
                <a:spcPct val="0"/>
              </a:spcBef>
              <a:buClrTx/>
              <a:buNone/>
            </a:pPr>
            <a:endParaRPr lang="en-GB" altLang="en-US" sz="1400" dirty="0">
              <a:solidFill>
                <a:schemeClr val="tx2">
                  <a:lumMod val="60000"/>
                  <a:lumOff val="40000"/>
                </a:schemeClr>
              </a:solidFill>
              <a:ea typeface="MS PGothic"/>
              <a:cs typeface="Arial" panose="020B0604020202020204" pitchFamily="34" charset="0"/>
              <a:hlinkClick r:id="rId2"/>
            </a:endParaRPr>
          </a:p>
          <a:p>
            <a:pPr eaLnBrk="1" hangingPunct="1">
              <a:spcBef>
                <a:spcPct val="0"/>
              </a:spcBef>
              <a:buClrTx/>
              <a:buNone/>
            </a:pPr>
            <a:endParaRPr lang="en-GB" altLang="en-US" sz="1400" dirty="0">
              <a:solidFill>
                <a:schemeClr val="tx2">
                  <a:lumMod val="60000"/>
                  <a:lumOff val="40000"/>
                </a:schemeClr>
              </a:solidFill>
              <a:ea typeface="MS PGothic"/>
              <a:hlinkClick r:id="rId2"/>
            </a:endParaRPr>
          </a:p>
          <a:p>
            <a:pPr eaLnBrk="1" hangingPunct="1">
              <a:spcBef>
                <a:spcPct val="0"/>
              </a:spcBef>
              <a:buClrTx/>
              <a:buNone/>
            </a:pPr>
            <a:endParaRPr lang="en-GB" altLang="en-US" sz="1400" dirty="0">
              <a:solidFill>
                <a:schemeClr val="tx2">
                  <a:lumMod val="60000"/>
                  <a:lumOff val="40000"/>
                </a:schemeClr>
              </a:solidFill>
              <a:ea typeface="MS PGothic"/>
              <a:cs typeface="Arial" panose="020B0604020202020204" pitchFamily="34" charset="0"/>
              <a:hlinkClick r:id="rId2"/>
            </a:endParaRPr>
          </a:p>
          <a:p>
            <a:pPr eaLnBrk="1" hangingPunct="1">
              <a:spcBef>
                <a:spcPct val="0"/>
              </a:spcBef>
              <a:buClrTx/>
              <a:buNone/>
            </a:pPr>
            <a:endParaRPr lang="en-GB" altLang="en-US" sz="1400" dirty="0">
              <a:solidFill>
                <a:schemeClr val="tx2">
                  <a:lumMod val="60000"/>
                  <a:lumOff val="40000"/>
                </a:schemeClr>
              </a:solidFill>
              <a:ea typeface="MS PGothic"/>
              <a:hlinkClick r:id="rId2"/>
            </a:endParaRPr>
          </a:p>
          <a:p>
            <a:pPr eaLnBrk="1" hangingPunct="1">
              <a:spcBef>
                <a:spcPct val="0"/>
              </a:spcBef>
              <a:buClrTx/>
              <a:buNone/>
            </a:pPr>
            <a:endParaRPr lang="en-GB" altLang="en-US" sz="1400" dirty="0">
              <a:solidFill>
                <a:schemeClr val="tx2">
                  <a:lumMod val="60000"/>
                  <a:lumOff val="40000"/>
                </a:schemeClr>
              </a:solidFill>
              <a:ea typeface="MS PGothic"/>
              <a:cs typeface="Arial" panose="020B0604020202020204" pitchFamily="34" charset="0"/>
              <a:hlinkClick r:id="rId2"/>
            </a:endParaRPr>
          </a:p>
          <a:p>
            <a:pPr eaLnBrk="1" hangingPunct="1">
              <a:spcBef>
                <a:spcPct val="0"/>
              </a:spcBef>
              <a:buClrTx/>
              <a:buNone/>
            </a:pPr>
            <a:endParaRPr lang="en-GB" altLang="en-US" sz="1400" dirty="0">
              <a:solidFill>
                <a:schemeClr val="tx2">
                  <a:lumMod val="60000"/>
                  <a:lumOff val="40000"/>
                </a:schemeClr>
              </a:solidFill>
              <a:ea typeface="MS PGothic"/>
              <a:hlinkClick r:id="rId2"/>
            </a:endParaRPr>
          </a:p>
          <a:p>
            <a:pPr marL="214308" indent="-214308">
              <a:spcBef>
                <a:spcPct val="0"/>
              </a:spcBef>
              <a:buClrTx/>
              <a:buFont typeface="Arial"/>
              <a:buChar char="•"/>
            </a:pPr>
            <a:endParaRPr lang="en-GB" altLang="en-US" sz="1800" dirty="0">
              <a:latin typeface="Calibri"/>
              <a:cs typeface="Calibri"/>
            </a:endParaRPr>
          </a:p>
          <a:p>
            <a:pPr marL="0" indent="0">
              <a:buNone/>
            </a:pPr>
            <a:endParaRPr lang="en-GB" dirty="0"/>
          </a:p>
          <a:p>
            <a:pPr marL="0" indent="0">
              <a:buNone/>
            </a:pPr>
            <a:r>
              <a:rPr lang="en-GB" sz="8800" dirty="0"/>
              <a:t>Library Search</a:t>
            </a:r>
          </a:p>
        </p:txBody>
      </p:sp>
      <p:sp>
        <p:nvSpPr>
          <p:cNvPr id="3" name="Content Placeholder 2">
            <a:extLst>
              <a:ext uri="{FF2B5EF4-FFF2-40B4-BE49-F238E27FC236}">
                <a16:creationId xmlns:a16="http://schemas.microsoft.com/office/drawing/2014/main" id="{848BBE2C-C533-4E65-9673-36036FA5D384}"/>
              </a:ext>
            </a:extLst>
          </p:cNvPr>
          <p:cNvSpPr>
            <a:spLocks noGrp="1"/>
          </p:cNvSpPr>
          <p:nvPr>
            <p:ph sz="half" idx="2"/>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Font typeface="Arial"/>
              <a:buChar char="•"/>
            </a:pPr>
            <a:r>
              <a:rPr lang="en-GB" sz="1200" dirty="0">
                <a:latin typeface="Arial" panose="020B0604020202020204" pitchFamily="34" charset="0"/>
                <a:ea typeface="MS PGothic"/>
                <a:cs typeface="Arial" panose="020B0604020202020204" pitchFamily="34" charset="0"/>
              </a:rPr>
              <a:t>Indexes most of the content the library owns or licences </a:t>
            </a:r>
          </a:p>
          <a:p>
            <a:pPr>
              <a:buFont typeface="Arial"/>
              <a:buChar char="•"/>
            </a:pPr>
            <a:r>
              <a:rPr lang="en-GB" sz="1200" dirty="0">
                <a:latin typeface="Arial" panose="020B0604020202020204" pitchFamily="34" charset="0"/>
                <a:ea typeface="MS PGothic"/>
                <a:cs typeface="Arial" panose="020B0604020202020204" pitchFamily="34" charset="0"/>
              </a:rPr>
              <a:t>Almost all full text</a:t>
            </a:r>
          </a:p>
          <a:p>
            <a:pPr>
              <a:buFont typeface="Arial"/>
              <a:buChar char="•"/>
            </a:pPr>
            <a:r>
              <a:rPr lang="en-GB" sz="1200" dirty="0">
                <a:latin typeface="Arial" panose="020B0604020202020204" pitchFamily="34" charset="0"/>
                <a:ea typeface="MS PGothic"/>
                <a:cs typeface="Arial" panose="020B0604020202020204" pitchFamily="34" charset="0"/>
              </a:rPr>
              <a:t>Filters for easily focussing your search – e.g. academic peer reviewed within publication date ranges</a:t>
            </a:r>
          </a:p>
          <a:p>
            <a:pPr>
              <a:buFont typeface="Arial"/>
              <a:buChar char="•"/>
            </a:pPr>
            <a:r>
              <a:rPr lang="en-GB" sz="1200" dirty="0">
                <a:latin typeface="Arial" panose="020B0604020202020204" pitchFamily="34" charset="0"/>
                <a:ea typeface="MS PGothic"/>
                <a:cs typeface="Arial" panose="020B0604020202020204" pitchFamily="34" charset="0"/>
              </a:rPr>
              <a:t>You can read abstracts and other useful bibliographic data</a:t>
            </a:r>
          </a:p>
          <a:p>
            <a:pPr>
              <a:buFont typeface="Arial"/>
              <a:buChar char="•"/>
            </a:pPr>
            <a:r>
              <a:rPr lang="en-GB" sz="1200" dirty="0">
                <a:latin typeface="Arial" panose="020B0604020202020204" pitchFamily="34" charset="0"/>
                <a:ea typeface="MS PGothic"/>
                <a:cs typeface="Arial" panose="020B0604020202020204" pitchFamily="34" charset="0"/>
              </a:rPr>
              <a:t>Open reference lists and link to citing literature</a:t>
            </a:r>
          </a:p>
          <a:p>
            <a:pPr>
              <a:buFont typeface="Arial"/>
              <a:buChar char="•"/>
            </a:pPr>
            <a:r>
              <a:rPr lang="en-GB" sz="1200" dirty="0">
                <a:latin typeface="Arial" panose="020B0604020202020204" pitchFamily="34" charset="0"/>
                <a:ea typeface="MS PGothic"/>
                <a:cs typeface="Arial" panose="020B0604020202020204" pitchFamily="34" charset="0"/>
              </a:rPr>
              <a:t>Hyperlinks to authors and subject headings for easy searching</a:t>
            </a:r>
          </a:p>
          <a:p>
            <a:pPr>
              <a:buFont typeface="Arial"/>
              <a:buChar char="•"/>
            </a:pPr>
            <a:r>
              <a:rPr lang="en-GB" sz="1200" dirty="0">
                <a:latin typeface="Arial" panose="020B0604020202020204" pitchFamily="34" charset="0"/>
                <a:ea typeface="MS PGothic"/>
                <a:cs typeface="Arial" panose="020B0604020202020204" pitchFamily="34" charset="0"/>
              </a:rPr>
              <a:t>Save and export results easily</a:t>
            </a:r>
          </a:p>
          <a:p>
            <a:endParaRPr lang="en-GB" dirty="0"/>
          </a:p>
        </p:txBody>
      </p:sp>
      <p:sp>
        <p:nvSpPr>
          <p:cNvPr id="4" name="Text Placeholder 3">
            <a:extLst>
              <a:ext uri="{FF2B5EF4-FFF2-40B4-BE49-F238E27FC236}">
                <a16:creationId xmlns:a16="http://schemas.microsoft.com/office/drawing/2014/main" id="{3F1574BB-A422-47F0-BF3B-61B044FFF582}"/>
              </a:ext>
            </a:extLst>
          </p:cNvPr>
          <p:cNvSpPr>
            <a:spLocks noGrp="1"/>
          </p:cNvSpPr>
          <p:nvPr>
            <p:ph type="body" sz="quarter" idx="3"/>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200" dirty="0"/>
              <a:t>Google Scholar</a:t>
            </a:r>
          </a:p>
        </p:txBody>
      </p:sp>
      <p:sp>
        <p:nvSpPr>
          <p:cNvPr id="7" name="Content Placeholder 6">
            <a:extLst>
              <a:ext uri="{FF2B5EF4-FFF2-40B4-BE49-F238E27FC236}">
                <a16:creationId xmlns:a16="http://schemas.microsoft.com/office/drawing/2014/main" id="{AECB3E7F-4EA2-4E0D-81B8-599A7E7A2CDB}"/>
              </a:ext>
            </a:extLst>
          </p:cNvPr>
          <p:cNvSpPr>
            <a:spLocks noGrp="1"/>
          </p:cNvSpPr>
          <p:nvPr>
            <p:ph sz="quarter" idx="4"/>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Font typeface="Arial"/>
              <a:buChar char="•"/>
            </a:pPr>
            <a:r>
              <a:rPr lang="en-GB" sz="1200" dirty="0">
                <a:latin typeface="Arial" panose="020B0604020202020204" pitchFamily="34" charset="0"/>
                <a:ea typeface="MS PGothic"/>
                <a:cs typeface="Arial" panose="020B0604020202020204" pitchFamily="34" charset="0"/>
              </a:rPr>
              <a:t>Indexes scholarly articles, conference papers, technical reports, dissertations, pre-prints, post-prints and some abstracts.</a:t>
            </a:r>
          </a:p>
          <a:p>
            <a:pPr>
              <a:buFont typeface="Arial"/>
              <a:buChar char="•"/>
            </a:pPr>
            <a:r>
              <a:rPr lang="en-GB" sz="1200" dirty="0">
                <a:latin typeface="Arial" panose="020B0604020202020204" pitchFamily="34" charset="0"/>
                <a:ea typeface="MS PGothic"/>
                <a:cs typeface="Arial" panose="020B0604020202020204" pitchFamily="34" charset="0"/>
              </a:rPr>
              <a:t>Good for open access information – e.g. in institutional repositories</a:t>
            </a:r>
          </a:p>
          <a:p>
            <a:pPr>
              <a:buFont typeface="Arial"/>
              <a:buChar char="•"/>
            </a:pPr>
            <a:r>
              <a:rPr lang="en-GB" sz="1200" dirty="0">
                <a:latin typeface="Arial" panose="020B0604020202020204" pitchFamily="34" charset="0"/>
                <a:ea typeface="MS PGothic"/>
                <a:cs typeface="Arial" panose="020B0604020202020204" pitchFamily="34" charset="0"/>
              </a:rPr>
              <a:t>Useful for citation data </a:t>
            </a:r>
            <a:endParaRPr lang="en-GB" sz="1200" dirty="0">
              <a:latin typeface="Arial" panose="020B0604020202020204" pitchFamily="34" charset="0"/>
              <a:cs typeface="Arial" panose="020B0604020202020204" pitchFamily="34" charset="0"/>
            </a:endParaRPr>
          </a:p>
          <a:p>
            <a:pPr>
              <a:buFont typeface="Arial"/>
              <a:buChar char="•"/>
            </a:pPr>
            <a:r>
              <a:rPr lang="en-GB" sz="1200" dirty="0">
                <a:latin typeface="Arial" panose="020B0604020202020204" pitchFamily="34" charset="0"/>
                <a:ea typeface="MS PGothic"/>
                <a:cs typeface="Arial" panose="020B0604020202020204" pitchFamily="34" charset="0"/>
              </a:rPr>
              <a:t>Useful for discovery of items outside of our collections</a:t>
            </a:r>
          </a:p>
          <a:p>
            <a:pPr>
              <a:buFont typeface="Arial"/>
              <a:buChar char="•"/>
            </a:pPr>
            <a:r>
              <a:rPr lang="en-GB" sz="1200" dirty="0">
                <a:latin typeface="Arial" panose="020B0604020202020204" pitchFamily="34" charset="0"/>
                <a:ea typeface="MS PGothic"/>
                <a:cs typeface="Arial" panose="020B0604020202020204" pitchFamily="34" charset="0"/>
              </a:rPr>
              <a:t>Feels easy to use</a:t>
            </a:r>
          </a:p>
          <a:p>
            <a:pPr indent="0">
              <a:buNone/>
            </a:pPr>
            <a:endParaRPr lang="en-GB" sz="1200" dirty="0">
              <a:latin typeface="Arial" panose="020B0604020202020204" pitchFamily="34" charset="0"/>
              <a:ea typeface="MS PGothic"/>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962678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277B-5C3A-450C-984C-19B3E47AC90D}"/>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200" dirty="0"/>
              <a:t>Guide to using Library Search for more effective searching</a:t>
            </a:r>
          </a:p>
        </p:txBody>
      </p:sp>
      <p:pic>
        <p:nvPicPr>
          <p:cNvPr id="6" name="Picture Placeholder 5" descr="Photo of a lightbulb">
            <a:extLst>
              <a:ext uri="{FF2B5EF4-FFF2-40B4-BE49-F238E27FC236}">
                <a16:creationId xmlns:a16="http://schemas.microsoft.com/office/drawing/2014/main" id="{D4D3DB0E-8A14-4308-B88C-D9BF1D2558A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807" r="9807"/>
          <a:stretch>
            <a:fillRect/>
          </a:stretch>
        </p:blipFill>
        <p:spPr/>
      </p:pic>
      <p:sp>
        <p:nvSpPr>
          <p:cNvPr id="3" name="Content Placeholder 2">
            <a:extLst>
              <a:ext uri="{FF2B5EF4-FFF2-40B4-BE49-F238E27FC236}">
                <a16:creationId xmlns:a16="http://schemas.microsoft.com/office/drawing/2014/main" id="{E1B5352B-C400-4C49-9799-984992488CE3}"/>
              </a:ext>
            </a:extLst>
          </p:cNvPr>
          <p:cNvSpPr>
            <a:spLocks noGrp="1"/>
          </p:cNvSpPr>
          <p:nvPr>
            <p:ph type="body" sz="quarter" idx="14"/>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1500" dirty="0"/>
          </a:p>
          <a:p>
            <a:endParaRPr lang="en-GB" sz="1500" dirty="0"/>
          </a:p>
          <a:p>
            <a:endParaRPr lang="en-GB" sz="1500" dirty="0"/>
          </a:p>
          <a:p>
            <a:r>
              <a:rPr lang="en-GB" sz="1500" dirty="0"/>
              <a:t>Using Library Search </a:t>
            </a:r>
            <a:r>
              <a:rPr lang="en-GB" sz="1500" dirty="0">
                <a:hlinkClick r:id="rId3"/>
              </a:rPr>
              <a:t>https://edshare.gla.ac.uk/id/eprint/1255</a:t>
            </a:r>
            <a:endParaRPr lang="en-GB" sz="1500" dirty="0"/>
          </a:p>
          <a:p>
            <a:pPr marL="0" indent="0">
              <a:buNone/>
            </a:pPr>
            <a:r>
              <a:rPr lang="en-US" sz="1350" b="0" i="0" dirty="0">
                <a:solidFill>
                  <a:srgbClr val="000000"/>
                </a:solidFill>
                <a:effectLst/>
              </a:rPr>
              <a:t>The guide gives you information on what Library Search is, what information it indexes and how to use it effectively. You can use the contents pages to jump to the information you need, including searching, understanding search results and useful features like previews, citing literature and saving and exporting results.</a:t>
            </a:r>
          </a:p>
          <a:p>
            <a:pPr marL="0" indent="0">
              <a:buNone/>
            </a:pPr>
            <a:endParaRPr lang="en-GB" sz="1050" dirty="0"/>
          </a:p>
          <a:p>
            <a:pPr marL="0" indent="0">
              <a:buNone/>
            </a:pPr>
            <a:endParaRPr lang="en-GB" sz="1050" dirty="0"/>
          </a:p>
          <a:p>
            <a:pPr marL="0" indent="0">
              <a:buNone/>
            </a:pPr>
            <a:endParaRPr lang="en-GB" sz="1050" dirty="0"/>
          </a:p>
          <a:p>
            <a:pPr marL="0" indent="0">
              <a:buNone/>
            </a:pPr>
            <a:r>
              <a:rPr lang="en-GB" sz="1050" dirty="0"/>
              <a:t>Photo by </a:t>
            </a:r>
            <a:r>
              <a:rPr lang="en-GB" sz="1050" dirty="0">
                <a:hlinkClick r:id="rId4"/>
              </a:rPr>
              <a:t>Alessandro Bianchi</a:t>
            </a:r>
            <a:r>
              <a:rPr lang="en-GB" sz="1050" dirty="0"/>
              <a:t> on </a:t>
            </a:r>
            <a:r>
              <a:rPr lang="en-GB" sz="1050" dirty="0" err="1">
                <a:hlinkClick r:id="rId5"/>
              </a:rPr>
              <a:t>Unsplash</a:t>
            </a:r>
            <a:endParaRPr lang="en-US" sz="1350" dirty="0">
              <a:solidFill>
                <a:srgbClr val="000000"/>
              </a:solidFill>
            </a:endParaRPr>
          </a:p>
        </p:txBody>
      </p:sp>
    </p:spTree>
    <p:extLst>
      <p:ext uri="{BB962C8B-B14F-4D97-AF65-F5344CB8AC3E}">
        <p14:creationId xmlns:p14="http://schemas.microsoft.com/office/powerpoint/2010/main" val="3291979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0" y="6773"/>
            <a:ext cx="9144000" cy="1079500"/>
          </a:xfrm>
          <a:prstGeom prst="rect">
            <a:avLst/>
          </a:prstGeom>
        </p:spPr>
      </p:pic>
      <p:graphicFrame>
        <p:nvGraphicFramePr>
          <p:cNvPr id="2" name="Diagram 1" descr="University of Glasgow logo">
            <a:extLst>
              <a:ext uri="{FF2B5EF4-FFF2-40B4-BE49-F238E27FC236}">
                <a16:creationId xmlns:a16="http://schemas.microsoft.com/office/drawing/2014/main" id="{A85B2835-5B7D-8140-8E73-5A89509AB715}"/>
              </a:ext>
            </a:extLst>
          </p:cNvPr>
          <p:cNvGraphicFramePr/>
          <p:nvPr>
            <p:extLst>
              <p:ext uri="{D42A27DB-BD31-4B8C-83A1-F6EECF244321}">
                <p14:modId xmlns:p14="http://schemas.microsoft.com/office/powerpoint/2010/main" val="3361279423"/>
              </p:ext>
            </p:extLst>
          </p:nvPr>
        </p:nvGraphicFramePr>
        <p:xfrm>
          <a:off x="0" y="1"/>
          <a:ext cx="9143999" cy="5143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0C2D4036-F6E5-4625-B3F6-1A1CC0CA0D69}"/>
              </a:ext>
            </a:extLst>
          </p:cNvPr>
          <p:cNvSpPr>
            <a:spLocks noGrp="1"/>
          </p:cNvSpPr>
          <p:nvPr>
            <p:ph type="title"/>
          </p:nvPr>
        </p:nvSpPr>
        <p:spPr/>
        <p:txBody>
          <a:bodyPr>
            <a:normAutofit fontScale="90000"/>
          </a:bodyPr>
          <a:lstStyle/>
          <a:p>
            <a:r>
              <a:rPr lang="en-US" sz="2800" dirty="0">
                <a:solidFill>
                  <a:srgbClr val="1F4D78"/>
                </a:solidFill>
                <a:latin typeface="Helvetica"/>
                <a:ea typeface="ヒラギノ角ゴ Pro W3"/>
                <a:cs typeface="Helvetica"/>
              </a:rPr>
              <a:t>Looking for previous dissertations</a:t>
            </a:r>
            <a:br>
              <a:rPr lang="en-GB" sz="2800" dirty="0">
                <a:solidFill>
                  <a:srgbClr val="1F4D78"/>
                </a:solidFill>
                <a:latin typeface="Helvetica" pitchFamily="2" charset="0"/>
              </a:rPr>
            </a:br>
            <a:endParaRPr lang="en-GB" dirty="0"/>
          </a:p>
        </p:txBody>
      </p:sp>
      <p:sp>
        <p:nvSpPr>
          <p:cNvPr id="7" name="Text Placeholder 6">
            <a:extLst>
              <a:ext uri="{FF2B5EF4-FFF2-40B4-BE49-F238E27FC236}">
                <a16:creationId xmlns:a16="http://schemas.microsoft.com/office/drawing/2014/main" id="{4A3F6CCE-7804-4779-8528-A0D914C0AAAA}"/>
              </a:ext>
            </a:extLst>
          </p:cNvPr>
          <p:cNvSpPr>
            <a:spLocks noGrp="1"/>
          </p:cNvSpPr>
          <p:nvPr>
            <p:ph type="body" sz="quarter" idx="14"/>
          </p:nvPr>
        </p:nvSpPr>
        <p:spPr>
          <a:xfrm>
            <a:off x="264349" y="1334009"/>
            <a:ext cx="8615300" cy="3699722"/>
          </a:xfrm>
        </p:spPr>
        <p:txBody>
          <a:bodyPr>
            <a:normAutofit/>
          </a:bodyPr>
          <a:lstStyle/>
          <a:p>
            <a:pPr marL="0" indent="0" algn="l" fontAlgn="base">
              <a:buNone/>
            </a:pPr>
            <a:r>
              <a:rPr lang="en-US" sz="1600" dirty="0"/>
              <a:t>Online dissertations</a:t>
            </a:r>
          </a:p>
          <a:p>
            <a:pPr algn="l" fontAlgn="base"/>
            <a:r>
              <a:rPr lang="en-US" sz="1400" dirty="0"/>
              <a:t>The library has digitized some dissertations which are hosted in a repository. You need to use remote desktop to use the dissertation repository as it is an on-campus service.  To find out how to access services using Remote Desktop see the IT information here </a:t>
            </a:r>
            <a:r>
              <a:rPr lang="en-US" sz="1400" dirty="0">
                <a:hlinkClick r:id="rId9">
                  <a:extLst>
                    <a:ext uri="{A12FA001-AC4F-418D-AE19-62706E023703}">
                      <ahyp:hlinkClr xmlns:ahyp="http://schemas.microsoft.com/office/drawing/2018/hyperlinkcolor" val="tx"/>
                    </a:ext>
                  </a:extLst>
                </a:hlinkClick>
              </a:rPr>
              <a:t>https://www.gla.ac.uk/myglasgow/anywhere/desktop/</a:t>
            </a:r>
            <a:endParaRPr lang="en-US" sz="1400" dirty="0"/>
          </a:p>
          <a:p>
            <a:pPr algn="l" fontAlgn="base"/>
            <a:r>
              <a:rPr lang="en-US" sz="1400" dirty="0"/>
              <a:t>You can then access the dissertation repository here </a:t>
            </a:r>
            <a:r>
              <a:rPr lang="en-US" sz="1400" dirty="0">
                <a:hlinkClick r:id="rId10">
                  <a:extLst>
                    <a:ext uri="{A12FA001-AC4F-418D-AE19-62706E023703}">
                      <ahyp:hlinkClr xmlns:ahyp="http://schemas.microsoft.com/office/drawing/2018/hyperlinkcolor" val="tx"/>
                    </a:ext>
                  </a:extLst>
                </a:hlinkClick>
              </a:rPr>
              <a:t>http://endeavour.gla.ac.uk/</a:t>
            </a:r>
            <a:endParaRPr lang="en-US" sz="1400" dirty="0"/>
          </a:p>
          <a:p>
            <a:pPr algn="l" fontAlgn="base"/>
            <a:r>
              <a:rPr lang="en-US" sz="1400" dirty="0"/>
              <a:t>You can browse past dissertations by college or school.  Please note that these are representative only of the dissertations selected by schools and sent to the library; the repository does not contain all past dissertations.</a:t>
            </a:r>
          </a:p>
          <a:p>
            <a:pPr marL="0" indent="0" algn="l" fontAlgn="base">
              <a:buNone/>
            </a:pPr>
            <a:r>
              <a:rPr lang="en-US" sz="1600" dirty="0"/>
              <a:t>Print dissertations</a:t>
            </a:r>
          </a:p>
          <a:p>
            <a:r>
              <a:rPr lang="en-US" sz="1400" dirty="0"/>
              <a:t>You can also search for print dissertation titles, using Library Search </a:t>
            </a:r>
            <a:r>
              <a:rPr lang="en-US" sz="1400" dirty="0">
                <a:hlinkClick r:id="rId11">
                  <a:extLst>
                    <a:ext uri="{A12FA001-AC4F-418D-AE19-62706E023703}">
                      <ahyp:hlinkClr xmlns:ahyp="http://schemas.microsoft.com/office/drawing/2018/hyperlinkcolor" val="tx"/>
                    </a:ext>
                  </a:extLst>
                </a:hlinkClick>
              </a:rPr>
              <a:t>https://www.gla.ac.uk/myglasgow/library/</a:t>
            </a:r>
            <a:r>
              <a:rPr lang="en-US" sz="1400" dirty="0"/>
              <a:t> - search for dissertation AND "University of Glasgow" AND business and use the Library Catalogue filter on the left (replace the word business with any other relevant search term).  You should see past dissertations in print that are held in the library.</a:t>
            </a:r>
          </a:p>
          <a:p>
            <a:endParaRPr lang="en-GB" dirty="0"/>
          </a:p>
        </p:txBody>
      </p:sp>
    </p:spTree>
    <p:extLst>
      <p:ext uri="{BB962C8B-B14F-4D97-AF65-F5344CB8AC3E}">
        <p14:creationId xmlns:p14="http://schemas.microsoft.com/office/powerpoint/2010/main" val="2473232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graphicFrame>
        <p:nvGraphicFramePr>
          <p:cNvPr id="2" name="Diagram 1">
            <a:extLst>
              <a:ext uri="{FF2B5EF4-FFF2-40B4-BE49-F238E27FC236}">
                <a16:creationId xmlns:a16="http://schemas.microsoft.com/office/drawing/2014/main" id="{A85B2835-5B7D-8140-8E73-5A89509AB7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7532403"/>
              </p:ext>
            </p:extLst>
          </p:nvPr>
        </p:nvGraphicFramePr>
        <p:xfrm>
          <a:off x="0" y="1"/>
          <a:ext cx="9143999" cy="5143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4C69C7D5-455E-44EC-9E98-36B7B249540D}"/>
              </a:ext>
            </a:extLst>
          </p:cNvPr>
          <p:cNvSpPr>
            <a:spLocks noGrp="1"/>
          </p:cNvSpPr>
          <p:nvPr>
            <p:ph type="title"/>
          </p:nvPr>
        </p:nvSpPr>
        <p:spPr/>
        <p:txBody>
          <a:bodyPr/>
          <a:lstStyle/>
          <a:p>
            <a:r>
              <a:rPr lang="en-GB" dirty="0"/>
              <a:t>In summary</a:t>
            </a:r>
          </a:p>
        </p:txBody>
      </p:sp>
      <p:pic>
        <p:nvPicPr>
          <p:cNvPr id="7" name="Picture Placeholder 6" descr="Photo of a notebook and pencil">
            <a:extLst>
              <a:ext uri="{FF2B5EF4-FFF2-40B4-BE49-F238E27FC236}">
                <a16:creationId xmlns:a16="http://schemas.microsoft.com/office/drawing/2014/main" id="{865BCF52-3DF1-4D8A-A112-F5F2D4F06D82}"/>
              </a:ext>
            </a:extLst>
          </p:cNvPr>
          <p:cNvPicPr>
            <a:picLocks noGrp="1" noChangeAspect="1"/>
          </p:cNvPicPr>
          <p:nvPr>
            <p:ph type="pic" sz="quarter" idx="13"/>
          </p:nvPr>
        </p:nvPicPr>
        <p:blipFill>
          <a:blip r:embed="rId9"/>
          <a:srcRect l="32131" r="32131"/>
          <a:stretch>
            <a:fillRect/>
          </a:stretch>
        </p:blipFill>
        <p:spPr/>
      </p:pic>
      <p:sp>
        <p:nvSpPr>
          <p:cNvPr id="6" name="Text Placeholder 5">
            <a:extLst>
              <a:ext uri="{FF2B5EF4-FFF2-40B4-BE49-F238E27FC236}">
                <a16:creationId xmlns:a16="http://schemas.microsoft.com/office/drawing/2014/main" id="{A4140F9B-4C1D-4E93-869F-8793C12F0B13}"/>
              </a:ext>
            </a:extLst>
          </p:cNvPr>
          <p:cNvSpPr>
            <a:spLocks noGrp="1"/>
          </p:cNvSpPr>
          <p:nvPr>
            <p:ph type="body" sz="quarter" idx="14"/>
          </p:nvPr>
        </p:nvSpPr>
        <p:spPr/>
        <p:txBody>
          <a:bodyPr>
            <a:noAutofit/>
          </a:bodyPr>
          <a:lstStyle/>
          <a:p>
            <a:pPr marL="342900" indent="-342900">
              <a:buFont typeface="Arial" panose="020B0604020202020204" pitchFamily="34" charset="0"/>
              <a:buChar char="•"/>
            </a:pPr>
            <a:r>
              <a:rPr lang="en-GB" sz="1200" dirty="0"/>
              <a:t>Be prepared - think about what you are looking for as this will help you know where to look</a:t>
            </a:r>
          </a:p>
          <a:p>
            <a:pPr marL="342900" indent="-342900">
              <a:buFont typeface="Arial" panose="020B0604020202020204" pitchFamily="34" charset="0"/>
              <a:buChar char="•"/>
            </a:pPr>
            <a:r>
              <a:rPr lang="en-GB" sz="1200" dirty="0"/>
              <a:t>Be flexible – when you explore you will find things you were not looking for; equally you may occasionally struggle to find anything at all that seems relevant.  That is a normal part of research – accept it and make changes - where you look (change discovery tool) – and how you look  (change your keywords or subject terms)</a:t>
            </a:r>
          </a:p>
          <a:p>
            <a:pPr marL="342900" indent="-342900">
              <a:buFont typeface="Arial" panose="020B0604020202020204" pitchFamily="34" charset="0"/>
              <a:buChar char="•"/>
            </a:pPr>
            <a:r>
              <a:rPr lang="en-GB" sz="1200" dirty="0"/>
              <a:t>Be curious and bold - embrace different search tools </a:t>
            </a:r>
          </a:p>
          <a:p>
            <a:pPr marL="342900" indent="-342900">
              <a:buFont typeface="Arial" panose="020B0604020202020204" pitchFamily="34" charset="0"/>
              <a:buChar char="•"/>
            </a:pPr>
            <a:r>
              <a:rPr lang="en-GB" sz="1200" dirty="0"/>
              <a:t>Be prepared to find relevant material in different places</a:t>
            </a:r>
          </a:p>
          <a:p>
            <a:pPr marL="342900" indent="-342900">
              <a:buFont typeface="Arial" panose="020B0604020202020204" pitchFamily="34" charset="0"/>
              <a:buChar char="•"/>
            </a:pPr>
            <a:r>
              <a:rPr lang="en-GB" sz="1200" dirty="0"/>
              <a:t>Leave enough time to explore</a:t>
            </a:r>
          </a:p>
          <a:p>
            <a:pPr marL="342900" indent="-342900">
              <a:buFont typeface="Arial" panose="020B0604020202020204" pitchFamily="34" charset="0"/>
              <a:buChar char="•"/>
            </a:pPr>
            <a:r>
              <a:rPr lang="en-GB" sz="1200" dirty="0"/>
              <a:t>Be critical and reflective – is the information you find relevant to your question?</a:t>
            </a:r>
          </a:p>
          <a:p>
            <a:pPr marL="342900" indent="-342900">
              <a:buFont typeface="Arial" panose="020B0604020202020204" pitchFamily="34" charset="0"/>
              <a:buChar char="•"/>
            </a:pPr>
            <a:r>
              <a:rPr lang="en-GB" sz="1200" dirty="0"/>
              <a:t>Use the information you have and know when to stop.  Make full use of the information you have before looking for more.</a:t>
            </a:r>
          </a:p>
          <a:p>
            <a:pPr marL="342900" indent="-342900">
              <a:buFont typeface="Arial" panose="020B0604020202020204" pitchFamily="34" charset="0"/>
              <a:buChar char="•"/>
            </a:pPr>
            <a:r>
              <a:rPr lang="en-GB" sz="1200" dirty="0"/>
              <a:t>Don’t forget to take note of where you found information (especially quotes) – you will need this information for your bibliography</a:t>
            </a:r>
          </a:p>
          <a:p>
            <a:pPr marL="342900" indent="-342900">
              <a:buFont typeface="Arial" panose="020B0604020202020204" pitchFamily="34" charset="0"/>
              <a:buChar char="•"/>
            </a:pPr>
            <a:r>
              <a:rPr lang="en-GB" sz="1200" dirty="0"/>
              <a:t>Ask for help if you need it</a:t>
            </a:r>
            <a:endParaRPr lang="fi-FI" sz="1500" dirty="0"/>
          </a:p>
          <a:p>
            <a:pPr marL="0" indent="0">
              <a:buNone/>
            </a:pPr>
            <a:r>
              <a:rPr lang="fi-FI" sz="1000" dirty="0"/>
              <a:t>Photo by </a:t>
            </a:r>
            <a:r>
              <a:rPr lang="fi-FI" sz="1000" dirty="0">
                <a:hlinkClick r:id="rId10"/>
              </a:rPr>
              <a:t>Kelly Sikkema</a:t>
            </a:r>
            <a:r>
              <a:rPr lang="fi-FI" sz="1000" dirty="0"/>
              <a:t> on </a:t>
            </a:r>
            <a:r>
              <a:rPr lang="fi-FI" sz="1000" dirty="0">
                <a:hlinkClick r:id="rId11"/>
              </a:rPr>
              <a:t>Unsplash</a:t>
            </a:r>
            <a:r>
              <a:rPr lang="fi-FI" sz="1000" dirty="0"/>
              <a:t> </a:t>
            </a:r>
            <a:endParaRPr lang="en-GB" sz="1000" dirty="0"/>
          </a:p>
          <a:p>
            <a:endParaRPr lang="en-GB" dirty="0"/>
          </a:p>
        </p:txBody>
      </p:sp>
    </p:spTree>
    <p:extLst>
      <p:ext uri="{BB962C8B-B14F-4D97-AF65-F5344CB8AC3E}">
        <p14:creationId xmlns:p14="http://schemas.microsoft.com/office/powerpoint/2010/main" val="1370299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graphicFrame>
        <p:nvGraphicFramePr>
          <p:cNvPr id="2" name="Diagram 1">
            <a:extLst>
              <a:ext uri="{FF2B5EF4-FFF2-40B4-BE49-F238E27FC236}">
                <a16:creationId xmlns:a16="http://schemas.microsoft.com/office/drawing/2014/main" id="{A85B2835-5B7D-8140-8E73-5A89509AB7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4092724"/>
              </p:ext>
            </p:extLst>
          </p:nvPr>
        </p:nvGraphicFramePr>
        <p:xfrm>
          <a:off x="0" y="1"/>
          <a:ext cx="9143999" cy="5143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92880CF9-3AA9-4AFE-A36E-47FDB5675D1A}"/>
              </a:ext>
            </a:extLst>
          </p:cNvPr>
          <p:cNvSpPr>
            <a:spLocks noGrp="1"/>
          </p:cNvSpPr>
          <p:nvPr>
            <p:ph type="title"/>
          </p:nvPr>
        </p:nvSpPr>
        <p:spPr/>
        <p:txBody>
          <a:bodyPr/>
          <a:lstStyle/>
          <a:p>
            <a:r>
              <a:rPr lang="en-GB" dirty="0"/>
              <a:t>Further help and support</a:t>
            </a:r>
          </a:p>
        </p:txBody>
      </p:sp>
      <p:sp>
        <p:nvSpPr>
          <p:cNvPr id="6" name="Content Placeholder 5">
            <a:extLst>
              <a:ext uri="{FF2B5EF4-FFF2-40B4-BE49-F238E27FC236}">
                <a16:creationId xmlns:a16="http://schemas.microsoft.com/office/drawing/2014/main" id="{364F0595-C586-4CF4-ABB4-CC960B18A5AC}"/>
              </a:ext>
            </a:extLst>
          </p:cNvPr>
          <p:cNvSpPr>
            <a:spLocks noGrp="1"/>
          </p:cNvSpPr>
          <p:nvPr>
            <p:ph sz="half" idx="1"/>
          </p:nvPr>
        </p:nvSpPr>
        <p:spPr>
          <a:xfrm>
            <a:off x="628650" y="1506303"/>
            <a:ext cx="3886200" cy="3426222"/>
          </a:xfrm>
        </p:spPr>
        <p:txBody>
          <a:bodyPr>
            <a:noAutofit/>
          </a:bodyPr>
          <a:lstStyle/>
          <a:p>
            <a:pPr marL="0" indent="0">
              <a:buNone/>
            </a:pPr>
            <a:r>
              <a:rPr lang="en-US" sz="1400" dirty="0">
                <a:latin typeface="Arial"/>
                <a:ea typeface="ヒラギノ角ゴ Pro W3"/>
                <a:cs typeface="Arial"/>
              </a:rPr>
              <a:t>The College Library Support Team </a:t>
            </a:r>
            <a:endParaRPr lang="en-US" sz="1400" dirty="0">
              <a:latin typeface="Arial"/>
              <a:cs typeface="Arial"/>
            </a:endParaRPr>
          </a:p>
          <a:p>
            <a:pPr marL="0" indent="0">
              <a:buNone/>
            </a:pPr>
            <a:r>
              <a:rPr lang="en-US" sz="1400" dirty="0">
                <a:latin typeface="Arial"/>
                <a:ea typeface="+mn-lt"/>
                <a:cs typeface="+mn-lt"/>
                <a:hlinkClick r:id="rId9"/>
              </a:rPr>
              <a:t>https://www.gla.ac.uk/myglasgow/library/help/collegesupport/</a:t>
            </a:r>
            <a:r>
              <a:rPr lang="en-US" sz="1400" dirty="0">
                <a:latin typeface="Arial"/>
                <a:ea typeface="+mn-lt"/>
                <a:cs typeface="+mn-lt"/>
              </a:rPr>
              <a:t> can help you to get started finding information and using library resources.  </a:t>
            </a:r>
            <a:endParaRPr lang="en-US" sz="1400" dirty="0">
              <a:latin typeface="Arial"/>
              <a:cs typeface="Arial"/>
            </a:endParaRPr>
          </a:p>
          <a:p>
            <a:pPr marL="0" indent="0">
              <a:buNone/>
            </a:pPr>
            <a:r>
              <a:rPr lang="en-US" sz="1400" dirty="0">
                <a:latin typeface="Arial"/>
                <a:ea typeface="+mn-lt"/>
                <a:cs typeface="+mn-lt"/>
              </a:rPr>
              <a:t>Email them for some help or to book an appointment.  </a:t>
            </a:r>
          </a:p>
          <a:p>
            <a:pPr marL="0" indent="0">
              <a:buNone/>
            </a:pPr>
            <a:endParaRPr lang="en-US" sz="1400" dirty="0">
              <a:latin typeface="Arial"/>
              <a:ea typeface="+mn-lt"/>
              <a:cs typeface="+mn-lt"/>
            </a:endParaRPr>
          </a:p>
          <a:p>
            <a:pPr marL="0" indent="0">
              <a:buNone/>
            </a:pPr>
            <a:r>
              <a:rPr lang="en-US" sz="1400" dirty="0">
                <a:latin typeface="Arial"/>
                <a:ea typeface="+mn-lt"/>
                <a:cs typeface="+mn-lt"/>
              </a:rPr>
              <a:t>Or use the generic help address </a:t>
            </a:r>
            <a:r>
              <a:rPr lang="en-US" sz="1400" dirty="0">
                <a:latin typeface="Arial"/>
                <a:ea typeface="+mn-lt"/>
                <a:cs typeface="+mn-lt"/>
                <a:hlinkClick r:id="rId10"/>
              </a:rPr>
              <a:t>library@glasgow.ac.uk</a:t>
            </a:r>
            <a:r>
              <a:rPr lang="en-US" sz="1400" dirty="0">
                <a:latin typeface="Arial"/>
                <a:ea typeface="+mn-lt"/>
                <a:cs typeface="+mn-lt"/>
              </a:rPr>
              <a:t> and staff will answer your enquiry or refer you to specialist teams who can help.</a:t>
            </a:r>
          </a:p>
          <a:p>
            <a:endParaRPr lang="en-GB" dirty="0"/>
          </a:p>
        </p:txBody>
      </p:sp>
      <p:pic>
        <p:nvPicPr>
          <p:cNvPr id="8" name="Content Placeholder 7" descr="Image of a help badge and a University of Glasgow lanyard.">
            <a:extLst>
              <a:ext uri="{FF2B5EF4-FFF2-40B4-BE49-F238E27FC236}">
                <a16:creationId xmlns:a16="http://schemas.microsoft.com/office/drawing/2014/main" id="{B7BAA147-EA17-46A1-87E3-FEEB2D406D9C}"/>
              </a:ext>
            </a:extLst>
          </p:cNvPr>
          <p:cNvPicPr>
            <a:picLocks noGrp="1" noChangeAspect="1"/>
          </p:cNvPicPr>
          <p:nvPr>
            <p:ph sz="half" idx="2"/>
          </p:nvPr>
        </p:nvPicPr>
        <p:blipFill>
          <a:blip r:embed="rId11"/>
          <a:stretch>
            <a:fillRect/>
          </a:stretch>
        </p:blipFill>
        <p:spPr>
          <a:xfrm>
            <a:off x="5529743" y="1876906"/>
            <a:ext cx="2085013" cy="2085013"/>
          </a:xfrm>
          <a:prstGeom prst="rect">
            <a:avLst/>
          </a:prstGeom>
        </p:spPr>
      </p:pic>
    </p:spTree>
    <p:extLst>
      <p:ext uri="{BB962C8B-B14F-4D97-AF65-F5344CB8AC3E}">
        <p14:creationId xmlns:p14="http://schemas.microsoft.com/office/powerpoint/2010/main" val="16397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ACE378-E5E7-4F7C-882D-B68B31C8F15E}"/>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dirty="0"/>
              <a:t>Searching is a form of strategic exploration</a:t>
            </a:r>
          </a:p>
        </p:txBody>
      </p:sp>
      <p:sp>
        <p:nvSpPr>
          <p:cNvPr id="2" name="Text Placeholder 1">
            <a:extLst>
              <a:ext uri="{FF2B5EF4-FFF2-40B4-BE49-F238E27FC236}">
                <a16:creationId xmlns:a16="http://schemas.microsoft.com/office/drawing/2014/main" id="{042B8701-B5A0-47FD-B470-0EE10DF088BB}"/>
              </a:ext>
            </a:extLst>
          </p:cNvPr>
          <p:cNvSpPr>
            <a:spLocks noGrp="1"/>
          </p:cNvSpPr>
          <p:nvPr>
            <p:ph type="body" sz="half" idx="2"/>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dirty="0">
                <a:solidFill>
                  <a:srgbClr val="003560"/>
                </a:solidFill>
                <a:latin typeface="Arial"/>
                <a:ea typeface="ヒラギノ角ゴ Pro W3"/>
                <a:cs typeface="Arial"/>
              </a:rPr>
              <a:t>Be open, flexible, methodical, patient and critical</a:t>
            </a:r>
          </a:p>
          <a:p>
            <a:endParaRPr lang="en-GB" dirty="0"/>
          </a:p>
        </p:txBody>
      </p:sp>
      <p:sp>
        <p:nvSpPr>
          <p:cNvPr id="6" name="Content Placeholder 5">
            <a:extLst>
              <a:ext uri="{FF2B5EF4-FFF2-40B4-BE49-F238E27FC236}">
                <a16:creationId xmlns:a16="http://schemas.microsoft.com/office/drawing/2014/main" id="{694455CD-299D-41E0-BC4F-59748C9E9D75}"/>
              </a:ext>
            </a:extLst>
          </p:cNvPr>
          <p:cNvSpPr>
            <a:spLocks noGrp="1"/>
          </p:cNvSpPr>
          <p:nvPr>
            <p:ph idx="1"/>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08" indent="-214308">
              <a:buFont typeface="Arial" panose="020B0604020202020204" pitchFamily="34" charset="0"/>
              <a:buChar char="•"/>
            </a:pPr>
            <a:endParaRPr lang="en-GB" sz="1200" dirty="0">
              <a:solidFill>
                <a:srgbClr val="003560"/>
              </a:solidFill>
              <a:latin typeface="Arial"/>
              <a:ea typeface="ヒラギノ角ゴ Pro W3"/>
              <a:cs typeface="Arial"/>
            </a:endParaRPr>
          </a:p>
          <a:p>
            <a:pPr marL="214308" indent="-214308">
              <a:buFont typeface="Arial" panose="020B0604020202020204" pitchFamily="34" charset="0"/>
              <a:buChar char="•"/>
            </a:pPr>
            <a:r>
              <a:rPr lang="en-GB" sz="1200" dirty="0">
                <a:solidFill>
                  <a:srgbClr val="003560"/>
                </a:solidFill>
                <a:latin typeface="Arial"/>
                <a:ea typeface="ヒラギノ角ゴ Pro W3"/>
                <a:cs typeface="Arial"/>
              </a:rPr>
              <a:t>maintain an open mind and a critical stance</a:t>
            </a:r>
          </a:p>
          <a:p>
            <a:pPr marL="214308" indent="-214308">
              <a:buFont typeface="Arial" panose="020B0604020202020204" pitchFamily="34" charset="0"/>
              <a:buChar char="•"/>
            </a:pPr>
            <a:r>
              <a:rPr lang="en-GB" sz="1200" dirty="0">
                <a:solidFill>
                  <a:srgbClr val="003560"/>
                </a:solidFill>
                <a:latin typeface="Arial"/>
                <a:ea typeface="ヒラギノ角ゴ Pro W3"/>
                <a:cs typeface="Arial"/>
              </a:rPr>
              <a:t>consider research as open-ended exploration and engagement with information</a:t>
            </a:r>
          </a:p>
          <a:p>
            <a:pPr marL="214308" indent="-214308">
              <a:buFont typeface="Arial" panose="020B0604020202020204" pitchFamily="34" charset="0"/>
              <a:buChar char="•"/>
            </a:pPr>
            <a:r>
              <a:rPr lang="en-GB" sz="1200" dirty="0">
                <a:solidFill>
                  <a:srgbClr val="003560"/>
                </a:solidFill>
                <a:latin typeface="Arial"/>
                <a:ea typeface="ヒラギノ角ゴ Pro W3"/>
                <a:cs typeface="Arial"/>
              </a:rPr>
              <a:t>use research tools and indicators of authority to determine the credibility of sources</a:t>
            </a:r>
          </a:p>
          <a:p>
            <a:pPr marL="214308" indent="-214308">
              <a:buFont typeface="Arial" panose="020B0604020202020204" pitchFamily="34" charset="0"/>
              <a:buChar char="•"/>
            </a:pPr>
            <a:r>
              <a:rPr lang="en-GB" sz="1200" dirty="0">
                <a:solidFill>
                  <a:srgbClr val="003560"/>
                </a:solidFill>
                <a:latin typeface="Arial"/>
                <a:ea typeface="ヒラギノ角ゴ Pro W3"/>
                <a:cs typeface="Arial"/>
              </a:rPr>
              <a:t>recognize that authoritative content may be packaged formally or informally and may include sources of all media types</a:t>
            </a:r>
          </a:p>
          <a:p>
            <a:pPr marL="214308" indent="-214308">
              <a:buFont typeface="Arial" panose="020B0604020202020204" pitchFamily="34" charset="0"/>
              <a:buChar char="•"/>
            </a:pPr>
            <a:r>
              <a:rPr lang="en-GB" sz="1200" dirty="0">
                <a:solidFill>
                  <a:srgbClr val="003560"/>
                </a:solidFill>
                <a:latin typeface="Arial"/>
                <a:ea typeface="ヒラギノ角ゴ Pro W3"/>
                <a:cs typeface="Arial"/>
              </a:rPr>
              <a:t>understand the increasingly social nature of the information ecosystem where authorities actively connect with one another and sources develop over time.</a:t>
            </a:r>
          </a:p>
          <a:p>
            <a:pPr marL="214308" indent="-214308">
              <a:buFont typeface="Arial" panose="020B0604020202020204" pitchFamily="34" charset="0"/>
              <a:buChar char="•"/>
            </a:pPr>
            <a:r>
              <a:rPr lang="en-GB" sz="1200" dirty="0">
                <a:solidFill>
                  <a:srgbClr val="003560"/>
                </a:solidFill>
                <a:latin typeface="Arial"/>
                <a:ea typeface="ヒラギノ角ゴ Pro W3"/>
                <a:cs typeface="Arial"/>
              </a:rPr>
              <a:t>persist in the face of search challenges, and know when you have enough information to complete the information task</a:t>
            </a:r>
          </a:p>
          <a:p>
            <a:pPr marL="214308" indent="-214308">
              <a:buFont typeface="Arial" panose="020B0604020202020204" pitchFamily="34" charset="0"/>
              <a:buChar char="•"/>
            </a:pPr>
            <a:r>
              <a:rPr lang="en-GB" sz="1200" dirty="0">
                <a:solidFill>
                  <a:srgbClr val="003560"/>
                </a:solidFill>
                <a:latin typeface="Arial"/>
                <a:ea typeface="ヒラギノ角ゴ Pro W3"/>
                <a:cs typeface="Arial"/>
              </a:rPr>
              <a:t>seek multiple perspectives during information gathering and assessment;</a:t>
            </a:r>
          </a:p>
          <a:p>
            <a:pPr marL="214308" indent="-214308">
              <a:buFont typeface="Arial" panose="020B0604020202020204" pitchFamily="34" charset="0"/>
              <a:buChar char="•"/>
            </a:pPr>
            <a:endParaRPr lang="en-GB" sz="1200" dirty="0">
              <a:solidFill>
                <a:srgbClr val="003560"/>
              </a:solidFill>
              <a:latin typeface="Arial"/>
              <a:ea typeface="ヒラギノ角ゴ Pro W3"/>
              <a:cs typeface="Arial"/>
            </a:endParaRPr>
          </a:p>
          <a:p>
            <a:pPr marL="214308" indent="-214308">
              <a:buFont typeface="Arial" panose="020B0604020202020204" pitchFamily="34" charset="0"/>
              <a:buChar char="•"/>
            </a:pPr>
            <a:endParaRPr lang="en-GB" sz="1350" dirty="0"/>
          </a:p>
          <a:p>
            <a:endParaRPr lang="en-GB" dirty="0"/>
          </a:p>
        </p:txBody>
      </p:sp>
    </p:spTree>
    <p:extLst>
      <p:ext uri="{BB962C8B-B14F-4D97-AF65-F5344CB8AC3E}">
        <p14:creationId xmlns:p14="http://schemas.microsoft.com/office/powerpoint/2010/main" val="1446157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University at sunset">
            <a:extLst>
              <a:ext uri="{FF2B5EF4-FFF2-40B4-BE49-F238E27FC236}">
                <a16:creationId xmlns:a16="http://schemas.microsoft.com/office/drawing/2014/main" id="{11FDCD37-95D4-D94F-8143-5384ADC6A6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4" name="Group 3">
            <a:extLst>
              <a:ext uri="{FF2B5EF4-FFF2-40B4-BE49-F238E27FC236}">
                <a16:creationId xmlns:a16="http://schemas.microsoft.com/office/drawing/2014/main" id="{88F30531-16BE-1D4A-839A-4165196E56D1}"/>
              </a:ext>
              <a:ext uri="{C183D7F6-B498-43B3-948B-1728B52AA6E4}">
                <adec:decorative xmlns:adec="http://schemas.microsoft.com/office/drawing/2017/decorative" val="1"/>
              </a:ext>
            </a:extLst>
          </p:cNvPr>
          <p:cNvGrpSpPr/>
          <p:nvPr/>
        </p:nvGrpSpPr>
        <p:grpSpPr>
          <a:xfrm>
            <a:off x="6288922" y="4274492"/>
            <a:ext cx="2559821" cy="640615"/>
            <a:chOff x="5652120" y="4237877"/>
            <a:chExt cx="3413095" cy="854153"/>
          </a:xfrm>
        </p:grpSpPr>
        <p:sp>
          <p:nvSpPr>
            <p:cNvPr id="5" name="TextBox 4">
              <a:extLst>
                <a:ext uri="{FF2B5EF4-FFF2-40B4-BE49-F238E27FC236}">
                  <a16:creationId xmlns:a16="http://schemas.microsoft.com/office/drawing/2014/main" id="{FF2BC779-2AC3-3641-A89B-2FE2861B804B}"/>
                </a:ext>
              </a:extLst>
            </p:cNvPr>
            <p:cNvSpPr txBox="1"/>
            <p:nvPr/>
          </p:nvSpPr>
          <p:spPr>
            <a:xfrm>
              <a:off x="5652120" y="4237877"/>
              <a:ext cx="3413095" cy="461665"/>
            </a:xfrm>
            <a:prstGeom prst="rect">
              <a:avLst/>
            </a:prstGeom>
            <a:noFill/>
            <a:effectLst>
              <a:outerShdw blurRad="1270000" dist="50800" dir="5400000" sx="200000" sy="200000" algn="ctr" rotWithShape="0">
                <a:schemeClr val="tx1"/>
              </a:outerShdw>
            </a:effectLst>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800" b="1" dirty="0">
                  <a:solidFill>
                    <a:schemeClr val="bg1"/>
                  </a:solidFill>
                  <a:latin typeface="Arial" panose="020B0604020202020204" pitchFamily="34" charset="0"/>
                  <a:cs typeface="Arial" panose="020B0604020202020204" pitchFamily="34" charset="0"/>
                </a:rPr>
                <a:t>#</a:t>
              </a:r>
              <a:r>
                <a:rPr lang="en-US" sz="1800" b="1" dirty="0" err="1">
                  <a:solidFill>
                    <a:schemeClr val="bg1"/>
                  </a:solidFill>
                  <a:latin typeface="Arial" panose="020B0604020202020204" pitchFamily="34" charset="0"/>
                  <a:cs typeface="Arial" panose="020B0604020202020204" pitchFamily="34" charset="0"/>
                </a:rPr>
                <a:t>UofGWorldChangers</a:t>
              </a:r>
              <a:endParaRPr lang="en-US" sz="18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6B7AFC7-4175-6442-9F4D-48AB39DA3335}"/>
                </a:ext>
              </a:extLst>
            </p:cNvPr>
            <p:cNvSpPr txBox="1"/>
            <p:nvPr/>
          </p:nvSpPr>
          <p:spPr>
            <a:xfrm>
              <a:off x="6365423" y="4630365"/>
              <a:ext cx="2699792"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800" b="1" dirty="0">
                  <a:solidFill>
                    <a:schemeClr val="bg1"/>
                  </a:solidFill>
                  <a:latin typeface="Arial" panose="020B0604020202020204" pitchFamily="34" charset="0"/>
                  <a:ea typeface="Arial" charset="0"/>
                  <a:cs typeface="Arial" panose="020B0604020202020204" pitchFamily="34" charset="0"/>
                </a:rPr>
                <a:t>@</a:t>
              </a:r>
              <a:r>
                <a:rPr lang="en-US" sz="1800" b="1" dirty="0" err="1">
                  <a:solidFill>
                    <a:schemeClr val="bg1"/>
                  </a:solidFill>
                  <a:latin typeface="Arial" panose="020B0604020202020204" pitchFamily="34" charset="0"/>
                  <a:ea typeface="Arial" charset="0"/>
                  <a:cs typeface="Arial" panose="020B0604020202020204" pitchFamily="34" charset="0"/>
                </a:rPr>
                <a:t>UofGlasgow</a:t>
              </a:r>
              <a:endParaRPr lang="en-US" sz="1800" b="1" dirty="0">
                <a:solidFill>
                  <a:schemeClr val="bg1"/>
                </a:solidFill>
                <a:latin typeface="Arial" panose="020B0604020202020204" pitchFamily="34" charset="0"/>
                <a:ea typeface="Arial" charset="0"/>
                <a:cs typeface="Arial" panose="020B0604020202020204" pitchFamily="34" charset="0"/>
              </a:endParaRPr>
            </a:p>
          </p:txBody>
        </p:sp>
        <p:grpSp>
          <p:nvGrpSpPr>
            <p:cNvPr id="7" name="Group 6">
              <a:extLst>
                <a:ext uri="{FF2B5EF4-FFF2-40B4-BE49-F238E27FC236}">
                  <a16:creationId xmlns:a16="http://schemas.microsoft.com/office/drawing/2014/main" id="{A6F23C76-7323-9246-828B-CE7B4F0B6ACB}"/>
                </a:ext>
              </a:extLst>
            </p:cNvPr>
            <p:cNvGrpSpPr/>
            <p:nvPr/>
          </p:nvGrpSpPr>
          <p:grpSpPr>
            <a:xfrm>
              <a:off x="5868144" y="4759697"/>
              <a:ext cx="870873" cy="246401"/>
              <a:chOff x="-704667" y="465075"/>
              <a:chExt cx="718929" cy="203410"/>
            </a:xfrm>
          </p:grpSpPr>
          <p:pic>
            <p:nvPicPr>
              <p:cNvPr id="8" name="Picture 7">
                <a:extLst>
                  <a:ext uri="{FF2B5EF4-FFF2-40B4-BE49-F238E27FC236}">
                    <a16:creationId xmlns:a16="http://schemas.microsoft.com/office/drawing/2014/main" id="{ADA074F8-3E2D-4044-BD93-0EE72365F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35" y="466885"/>
                <a:ext cx="242653" cy="201600"/>
              </a:xfrm>
              <a:prstGeom prst="rect">
                <a:avLst/>
              </a:prstGeom>
            </p:spPr>
          </p:pic>
          <p:pic>
            <p:nvPicPr>
              <p:cNvPr id="9" name="Picture 8">
                <a:extLst>
                  <a:ext uri="{FF2B5EF4-FFF2-40B4-BE49-F238E27FC236}">
                    <a16:creationId xmlns:a16="http://schemas.microsoft.com/office/drawing/2014/main" id="{EB162D4C-911F-884F-8B17-FF2DA1BA81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338" y="466885"/>
                <a:ext cx="201600" cy="201600"/>
              </a:xfrm>
              <a:prstGeom prst="rect">
                <a:avLst/>
              </a:prstGeom>
            </p:spPr>
          </p:pic>
          <p:pic>
            <p:nvPicPr>
              <p:cNvPr id="10" name="Picture 9">
                <a:extLst>
                  <a:ext uri="{FF2B5EF4-FFF2-40B4-BE49-F238E27FC236}">
                    <a16:creationId xmlns:a16="http://schemas.microsoft.com/office/drawing/2014/main" id="{A43EFC0B-FA40-FC40-8378-CA0BB8B802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667" y="465075"/>
                <a:ext cx="197388" cy="197388"/>
              </a:xfrm>
              <a:prstGeom prst="rect">
                <a:avLst/>
              </a:prstGeom>
            </p:spPr>
          </p:pic>
        </p:grpSp>
      </p:grpSp>
      <p:sp>
        <p:nvSpPr>
          <p:cNvPr id="2" name="Title 1">
            <a:extLst>
              <a:ext uri="{FF2B5EF4-FFF2-40B4-BE49-F238E27FC236}">
                <a16:creationId xmlns:a16="http://schemas.microsoft.com/office/drawing/2014/main" id="{7175F20C-468E-F742-9149-B8A5FEBC2911}"/>
              </a:ext>
            </a:extLst>
          </p:cNvPr>
          <p:cNvSpPr>
            <a:spLocks noGrp="1"/>
          </p:cNvSpPr>
          <p:nvPr>
            <p:ph type="title" idx="4294967295"/>
          </p:nvPr>
        </p:nvSpPr>
        <p:spPr>
          <a:xfrm>
            <a:off x="484415" y="1443788"/>
            <a:ext cx="5966525" cy="1421877"/>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800" b="0" dirty="0">
                <a:solidFill>
                  <a:schemeClr val="bg1"/>
                </a:solidFill>
                <a:latin typeface="Arial" panose="020B0604020202020204" pitchFamily="34" charset="0"/>
                <a:cs typeface="Arial" panose="020B0604020202020204" pitchFamily="34" charset="0"/>
              </a:rPr>
              <a:t>See other presentations in this toolkit for steps in dissertation research including:</a:t>
            </a:r>
            <a:br>
              <a:rPr lang="en-US" sz="1800" b="0" dirty="0">
                <a:solidFill>
                  <a:schemeClr val="bg1"/>
                </a:solidFill>
                <a:latin typeface="Arial" panose="020B0604020202020204" pitchFamily="34" charset="0"/>
                <a:cs typeface="Arial" panose="020B0604020202020204" pitchFamily="34" charset="0"/>
              </a:rPr>
            </a:br>
            <a:br>
              <a:rPr lang="en-US" sz="1800" b="0" dirty="0">
                <a:solidFill>
                  <a:schemeClr val="bg1"/>
                </a:solidFill>
                <a:latin typeface="Arial" panose="020B0604020202020204" pitchFamily="34" charset="0"/>
                <a:cs typeface="Arial" panose="020B0604020202020204" pitchFamily="34" charset="0"/>
              </a:rPr>
            </a:br>
            <a:r>
              <a:rPr lang="en-US" sz="1800" b="0" dirty="0">
                <a:solidFill>
                  <a:schemeClr val="bg1"/>
                </a:solidFill>
                <a:latin typeface="Arial" panose="020B0604020202020204" pitchFamily="34" charset="0"/>
                <a:cs typeface="Arial" panose="020B0604020202020204" pitchFamily="34" charset="0"/>
              </a:rPr>
              <a:t>~effective searching (how to search databases and search engines)</a:t>
            </a:r>
            <a:br>
              <a:rPr lang="en-US" sz="1800" b="0" dirty="0">
                <a:solidFill>
                  <a:schemeClr val="bg1"/>
                </a:solidFill>
                <a:latin typeface="Arial" panose="020B0604020202020204" pitchFamily="34" charset="0"/>
                <a:cs typeface="Arial" panose="020B0604020202020204" pitchFamily="34" charset="0"/>
              </a:rPr>
            </a:br>
            <a:r>
              <a:rPr lang="en-US" sz="1800" b="0" dirty="0">
                <a:solidFill>
                  <a:schemeClr val="bg1"/>
                </a:solidFill>
                <a:latin typeface="Arial" panose="020B0604020202020204" pitchFamily="34" charset="0"/>
                <a:cs typeface="Arial" panose="020B0604020202020204" pitchFamily="34" charset="0"/>
              </a:rPr>
              <a:t>~selecting key discovery </a:t>
            </a:r>
            <a:r>
              <a:rPr lang="en-US" sz="1800" b="0">
                <a:solidFill>
                  <a:schemeClr val="bg1"/>
                </a:solidFill>
                <a:latin typeface="Arial" panose="020B0604020202020204" pitchFamily="34" charset="0"/>
                <a:cs typeface="Arial" panose="020B0604020202020204" pitchFamily="34" charset="0"/>
              </a:rPr>
              <a:t>tools (databases </a:t>
            </a:r>
            <a:r>
              <a:rPr lang="en-US" sz="1800" b="0" dirty="0">
                <a:solidFill>
                  <a:schemeClr val="bg1"/>
                </a:solidFill>
                <a:latin typeface="Arial" panose="020B0604020202020204" pitchFamily="34" charset="0"/>
                <a:cs typeface="Arial" panose="020B0604020202020204" pitchFamily="34" charset="0"/>
              </a:rPr>
              <a:t>and search engines)</a:t>
            </a:r>
            <a:br>
              <a:rPr lang="en-US" sz="1800" b="0" dirty="0">
                <a:solidFill>
                  <a:schemeClr val="bg1"/>
                </a:solidFill>
                <a:latin typeface="Arial" panose="020B0604020202020204" pitchFamily="34" charset="0"/>
                <a:cs typeface="Arial" panose="020B0604020202020204" pitchFamily="34" charset="0"/>
              </a:rPr>
            </a:br>
            <a:r>
              <a:rPr lang="en-US" sz="1800" b="0" dirty="0">
                <a:solidFill>
                  <a:schemeClr val="bg1"/>
                </a:solidFill>
                <a:latin typeface="Arial" panose="020B0604020202020204" pitchFamily="34" charset="0"/>
                <a:cs typeface="Arial" panose="020B0604020202020204" pitchFamily="34" charset="0"/>
              </a:rPr>
              <a:t>~finding and using secondary data</a:t>
            </a:r>
            <a:br>
              <a:rPr lang="en-US" sz="1800" b="0" dirty="0">
                <a:solidFill>
                  <a:schemeClr val="bg1"/>
                </a:solidFill>
                <a:latin typeface="Arial" panose="020B0604020202020204" pitchFamily="34" charset="0"/>
                <a:cs typeface="Arial" panose="020B0604020202020204" pitchFamily="34" charset="0"/>
              </a:rPr>
            </a:br>
            <a:r>
              <a:rPr lang="en-US" sz="1800" b="0" dirty="0">
                <a:solidFill>
                  <a:schemeClr val="bg1"/>
                </a:solidFill>
                <a:latin typeface="Arial" panose="020B0604020202020204" pitchFamily="34" charset="0"/>
                <a:cs typeface="Arial" panose="020B0604020202020204" pitchFamily="34" charset="0"/>
              </a:rPr>
              <a:t>~critical appraisal tools for evaluating information sources for relevance and authority</a:t>
            </a:r>
            <a:br>
              <a:rPr lang="en-US" sz="1800" b="0" dirty="0">
                <a:solidFill>
                  <a:schemeClr val="bg1"/>
                </a:solidFill>
                <a:latin typeface="Arial" panose="020B0604020202020204" pitchFamily="34" charset="0"/>
                <a:cs typeface="Arial" panose="020B0604020202020204" pitchFamily="34" charset="0"/>
              </a:rPr>
            </a:br>
            <a:br>
              <a:rPr lang="en-US" sz="1800" b="0" dirty="0">
                <a:solidFill>
                  <a:schemeClr val="bg1"/>
                </a:solidFill>
                <a:latin typeface="Arial" panose="020B0604020202020204" pitchFamily="34" charset="0"/>
                <a:cs typeface="Arial" panose="020B0604020202020204" pitchFamily="34" charset="0"/>
              </a:rPr>
            </a:br>
            <a:r>
              <a:rPr lang="en-US" sz="1400" b="0" dirty="0">
                <a:solidFill>
                  <a:schemeClr val="bg1"/>
                </a:solidFill>
                <a:latin typeface="Arial" panose="020B0604020202020204" pitchFamily="34" charset="0"/>
                <a:cs typeface="Arial" panose="020B0604020202020204" pitchFamily="34" charset="0"/>
              </a:rPr>
              <a:t>This presentation is created by Lynn Allardyce Irvine under </a:t>
            </a:r>
            <a:r>
              <a:rPr lang="en-US" sz="1400" b="0" dirty="0" err="1">
                <a:solidFill>
                  <a:schemeClr val="bg1"/>
                </a:solidFill>
                <a:latin typeface="Arial" panose="020B0604020202020204" pitchFamily="34" charset="0"/>
                <a:cs typeface="Arial" panose="020B0604020202020204" pitchFamily="34" charset="0"/>
              </a:rPr>
              <a:t>licence</a:t>
            </a:r>
            <a:r>
              <a:rPr lang="en-US" sz="1400" b="0" dirty="0">
                <a:solidFill>
                  <a:schemeClr val="bg1"/>
                </a:solidFill>
                <a:latin typeface="Arial" panose="020B0604020202020204" pitchFamily="34" charset="0"/>
                <a:cs typeface="Arial" panose="020B0604020202020204" pitchFamily="34" charset="0"/>
              </a:rPr>
              <a:t> -  </a:t>
            </a:r>
            <a:br>
              <a:rPr lang="en-US" sz="1400" b="0" dirty="0">
                <a:solidFill>
                  <a:schemeClr val="bg1"/>
                </a:solidFill>
                <a:latin typeface="Arial" panose="020B0604020202020204" pitchFamily="34" charset="0"/>
                <a:cs typeface="Arial" panose="020B0604020202020204" pitchFamily="34" charset="0"/>
              </a:rPr>
            </a:br>
            <a:r>
              <a:rPr lang="en-US" sz="1400" b="0" dirty="0">
                <a:solidFill>
                  <a:schemeClr val="bg1"/>
                </a:solidFill>
                <a:latin typeface="Arial" panose="020B0604020202020204" pitchFamily="34" charset="0"/>
                <a:cs typeface="Arial" panose="020B0604020202020204" pitchFamily="34" charset="0"/>
              </a:rPr>
              <a:t>CC BY-NC-SA 4.0  Attribution-</a:t>
            </a:r>
            <a:r>
              <a:rPr lang="en-US" sz="1400" b="0" dirty="0" err="1">
                <a:solidFill>
                  <a:schemeClr val="bg1"/>
                </a:solidFill>
                <a:latin typeface="Arial" panose="020B0604020202020204" pitchFamily="34" charset="0"/>
                <a:cs typeface="Arial" panose="020B0604020202020204" pitchFamily="34" charset="0"/>
              </a:rPr>
              <a:t>NonCommercial</a:t>
            </a:r>
            <a:r>
              <a:rPr lang="en-US" sz="1400" b="0" dirty="0">
                <a:solidFill>
                  <a:schemeClr val="bg1"/>
                </a:solidFill>
                <a:latin typeface="Arial" panose="020B0604020202020204" pitchFamily="34" charset="0"/>
                <a:cs typeface="Arial" panose="020B0604020202020204" pitchFamily="34" charset="0"/>
              </a:rPr>
              <a:t>-</a:t>
            </a:r>
            <a:r>
              <a:rPr lang="en-US" sz="1400" b="0" dirty="0" err="1">
                <a:solidFill>
                  <a:schemeClr val="bg1"/>
                </a:solidFill>
                <a:latin typeface="Arial" panose="020B0604020202020204" pitchFamily="34" charset="0"/>
                <a:cs typeface="Arial" panose="020B0604020202020204" pitchFamily="34" charset="0"/>
              </a:rPr>
              <a:t>ShareAlike</a:t>
            </a:r>
            <a:r>
              <a:rPr lang="en-US" sz="1400" b="0" dirty="0">
                <a:solidFill>
                  <a:schemeClr val="bg1"/>
                </a:solidFill>
                <a:latin typeface="Arial" panose="020B0604020202020204" pitchFamily="34" charset="0"/>
                <a:cs typeface="Arial" panose="020B0604020202020204" pitchFamily="34" charset="0"/>
              </a:rPr>
              <a:t> 4.0 International</a:t>
            </a:r>
            <a:br>
              <a:rPr lang="en-GB" sz="1800" b="0" dirty="0">
                <a:solidFill>
                  <a:schemeClr val="bg1"/>
                </a:solidFill>
                <a:latin typeface="Arial" panose="020B0604020202020204" pitchFamily="34" charset="0"/>
                <a:cs typeface="Arial" panose="020B0604020202020204" pitchFamily="34" charset="0"/>
              </a:rPr>
            </a:br>
            <a:br>
              <a:rPr lang="en-GB" sz="2400" b="0" dirty="0">
                <a:solidFill>
                  <a:schemeClr val="bg1"/>
                </a:solidFill>
                <a:latin typeface="Arial" panose="020B0604020202020204" pitchFamily="34" charset="0"/>
                <a:cs typeface="Arial" panose="020B0604020202020204" pitchFamily="34" charset="0"/>
              </a:rPr>
            </a:br>
            <a:br>
              <a:rPr lang="en-GB" sz="2400" dirty="0">
                <a:solidFill>
                  <a:schemeClr val="bg1"/>
                </a:solidFill>
                <a:latin typeface="Arial" panose="020B0604020202020204" pitchFamily="34" charset="0"/>
                <a:cs typeface="Arial" panose="020B0604020202020204" pitchFamily="34" charset="0"/>
              </a:rPr>
            </a:br>
            <a:br>
              <a:rPr lang="en-GB" sz="2400" dirty="0">
                <a:solidFill>
                  <a:schemeClr val="bg1"/>
                </a:solidFill>
                <a:latin typeface="Arial" panose="020B0604020202020204" pitchFamily="34" charset="0"/>
                <a:cs typeface="Arial" panose="020B0604020202020204" pitchFamily="34" charset="0"/>
              </a:rPr>
            </a:br>
            <a:br>
              <a:rPr lang="en-GB"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006378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B08F-DE64-3548-B9F9-7C9165E2F8EE}"/>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dirty="0">
                <a:solidFill>
                  <a:schemeClr val="tx1"/>
                </a:solidFill>
              </a:rPr>
              <a:t>The role of the literature review</a:t>
            </a:r>
          </a:p>
        </p:txBody>
      </p:sp>
      <p:sp>
        <p:nvSpPr>
          <p:cNvPr id="4" name="TextBox 3">
            <a:extLst>
              <a:ext uri="{FF2B5EF4-FFF2-40B4-BE49-F238E27FC236}">
                <a16:creationId xmlns:a16="http://schemas.microsoft.com/office/drawing/2014/main" id="{25E76024-BDA0-4CC0-9677-3AA466E0E5D9}"/>
              </a:ext>
            </a:extLst>
          </p:cNvPr>
          <p:cNvSpPr txBox="1"/>
          <p:nvPr/>
        </p:nvSpPr>
        <p:spPr>
          <a:xfrm>
            <a:off x="846944" y="1066800"/>
            <a:ext cx="7450111" cy="3724096"/>
          </a:xfrm>
          <a:prstGeom prst="rect">
            <a:avLst/>
          </a:prstGeom>
          <a:noFill/>
        </p:spPr>
        <p:txBody>
          <a:bodyPr wrap="square">
            <a:spAutoFit/>
          </a:bodyPr>
          <a:lstStyle/>
          <a:p>
            <a:r>
              <a:rPr lang="en-US" sz="1200" dirty="0">
                <a:latin typeface="Arial"/>
                <a:ea typeface="+mn-lt"/>
                <a:cs typeface="+mn-lt"/>
              </a:rPr>
              <a:t>You may already have an idea of what you want to study and some knowledge of the literature in the research area.  </a:t>
            </a:r>
            <a:r>
              <a:rPr lang="en-US" sz="1200" dirty="0"/>
              <a:t>The literature review is an important part of a research project, and it will </a:t>
            </a:r>
            <a:r>
              <a:rPr lang="en-US" sz="1200" dirty="0">
                <a:latin typeface="Arial"/>
                <a:ea typeface="+mn-lt"/>
                <a:cs typeface="+mn-lt"/>
              </a:rPr>
              <a:t>give you the knowledge you need to develop your research question. </a:t>
            </a:r>
          </a:p>
          <a:p>
            <a:endParaRPr lang="en-US" sz="1200" dirty="0">
              <a:latin typeface="Arial"/>
              <a:ea typeface="+mn-lt"/>
              <a:cs typeface="+mn-lt"/>
            </a:endParaRPr>
          </a:p>
          <a:p>
            <a:r>
              <a:rPr lang="en-US" sz="1200" dirty="0">
                <a:latin typeface="Arial"/>
                <a:ea typeface="+mn-lt"/>
                <a:cs typeface="+mn-lt"/>
              </a:rPr>
              <a:t>The literature review will:</a:t>
            </a:r>
          </a:p>
          <a:p>
            <a:endParaRPr lang="en-US" sz="1200" b="1" dirty="0">
              <a:latin typeface="Arial"/>
              <a:ea typeface="+mn-lt"/>
              <a:cs typeface="+mn-lt"/>
            </a:endParaRPr>
          </a:p>
          <a:p>
            <a:pPr marL="171450" indent="-171450">
              <a:buFont typeface="Arial" panose="020B0604020202020204" pitchFamily="34" charset="0"/>
              <a:buChar char="•"/>
            </a:pPr>
            <a:r>
              <a:rPr lang="en-US" sz="1200" dirty="0">
                <a:latin typeface="Arial"/>
                <a:ea typeface="+mn-lt"/>
                <a:cs typeface="+mn-lt"/>
              </a:rPr>
              <a:t>give you an understanding of the research in your subject area and provide the historical context</a:t>
            </a:r>
          </a:p>
          <a:p>
            <a:pPr marL="171450" indent="-171450">
              <a:buFont typeface="Arial" panose="020B0604020202020204" pitchFamily="34" charset="0"/>
              <a:buChar char="•"/>
            </a:pPr>
            <a:r>
              <a:rPr lang="en-US" sz="1200" dirty="0" err="1">
                <a:latin typeface="Arial"/>
                <a:ea typeface="+mn-lt"/>
                <a:cs typeface="+mn-lt"/>
              </a:rPr>
              <a:t>familiarise</a:t>
            </a:r>
            <a:r>
              <a:rPr lang="en-US" sz="1200" dirty="0">
                <a:latin typeface="Arial"/>
                <a:ea typeface="+mn-lt"/>
                <a:cs typeface="+mn-lt"/>
              </a:rPr>
              <a:t> you with the language, terminology, themes, theories and arguments </a:t>
            </a:r>
          </a:p>
          <a:p>
            <a:pPr marL="171450" indent="-171450">
              <a:buFont typeface="Arial" panose="020B0604020202020204" pitchFamily="34" charset="0"/>
              <a:buChar char="•"/>
            </a:pPr>
            <a:r>
              <a:rPr lang="en-US" sz="1200" dirty="0">
                <a:latin typeface="Arial"/>
                <a:ea typeface="+mn-lt"/>
                <a:cs typeface="+mn-lt"/>
              </a:rPr>
              <a:t>help you identify relevant search terms (keywords)</a:t>
            </a:r>
          </a:p>
          <a:p>
            <a:pPr marL="171450" indent="-171450">
              <a:buFont typeface="Arial" panose="020B0604020202020204" pitchFamily="34" charset="0"/>
              <a:buChar char="•"/>
            </a:pPr>
            <a:r>
              <a:rPr lang="en-US" sz="1200" dirty="0">
                <a:latin typeface="Arial"/>
                <a:ea typeface="+mn-lt"/>
                <a:cs typeface="+mn-lt"/>
              </a:rPr>
              <a:t>raise your awareness of research methods</a:t>
            </a:r>
          </a:p>
          <a:p>
            <a:pPr marL="171450" indent="-171450">
              <a:buFont typeface="Arial" panose="020B0604020202020204" pitchFamily="34" charset="0"/>
              <a:buChar char="•"/>
            </a:pPr>
            <a:r>
              <a:rPr lang="en-US" sz="1200" dirty="0">
                <a:latin typeface="Arial"/>
                <a:ea typeface="+mn-lt"/>
                <a:cs typeface="+mn-lt"/>
              </a:rPr>
              <a:t>uncover key papers and authors </a:t>
            </a:r>
          </a:p>
          <a:p>
            <a:pPr marL="171450" indent="-171450">
              <a:buFont typeface="Arial" panose="020B0604020202020204" pitchFamily="34" charset="0"/>
              <a:buChar char="•"/>
            </a:pPr>
            <a:r>
              <a:rPr lang="en-US" sz="1200" dirty="0">
                <a:latin typeface="Arial"/>
                <a:ea typeface="+mn-lt"/>
                <a:cs typeface="+mn-lt"/>
              </a:rPr>
              <a:t>give you a picture of the current areas and topics of interest</a:t>
            </a:r>
          </a:p>
          <a:p>
            <a:endParaRPr lang="en-US" sz="1200" dirty="0">
              <a:latin typeface="Arial"/>
              <a:ea typeface="+mn-lt"/>
              <a:cs typeface="+mn-lt"/>
            </a:endParaRPr>
          </a:p>
          <a:p>
            <a:endParaRPr lang="en-US" sz="1200" dirty="0">
              <a:latin typeface="Arial"/>
              <a:ea typeface="+mn-lt"/>
              <a:cs typeface="+mn-lt"/>
            </a:endParaRPr>
          </a:p>
          <a:p>
            <a:r>
              <a:rPr lang="en-GB" sz="1200" b="1" dirty="0">
                <a:solidFill>
                  <a:schemeClr val="accent2">
                    <a:lumMod val="60000"/>
                    <a:lumOff val="40000"/>
                  </a:schemeClr>
                </a:solidFill>
              </a:rPr>
              <a:t>Tip</a:t>
            </a:r>
            <a:r>
              <a:rPr lang="en-GB" sz="1200" dirty="0"/>
              <a:t>: SAGE Research Methods core database has books, videos, podcasts and case studies all about doing research.  Research tools, like the Project Planner and Methods Map help you plan your project and understand terminology and definitions.  </a:t>
            </a:r>
            <a:r>
              <a:rPr lang="en-GB" sz="1200" dirty="0">
                <a:hlinkClick r:id="rId3"/>
              </a:rPr>
              <a:t>Library home</a:t>
            </a:r>
            <a:r>
              <a:rPr lang="en-GB" sz="1200" dirty="0"/>
              <a:t>&gt;</a:t>
            </a:r>
            <a:r>
              <a:rPr lang="en-GB" sz="1200" dirty="0">
                <a:hlinkClick r:id="rId4"/>
              </a:rPr>
              <a:t>Databases</a:t>
            </a:r>
            <a:r>
              <a:rPr lang="en-GB" sz="1200" dirty="0"/>
              <a:t>&gt;</a:t>
            </a:r>
            <a:r>
              <a:rPr lang="en-GB" sz="1200" dirty="0">
                <a:hlinkClick r:id="rId5"/>
              </a:rPr>
              <a:t>Databases by name</a:t>
            </a:r>
            <a:r>
              <a:rPr lang="en-GB" sz="1200" dirty="0"/>
              <a:t>&gt;SAGE Research Methods Core.  You will find useful information on literature reviews.</a:t>
            </a:r>
          </a:p>
          <a:p>
            <a:endParaRPr lang="en-GB" sz="2000" dirty="0"/>
          </a:p>
        </p:txBody>
      </p:sp>
    </p:spTree>
    <p:extLst>
      <p:ext uri="{BB962C8B-B14F-4D97-AF65-F5344CB8AC3E}">
        <p14:creationId xmlns:p14="http://schemas.microsoft.com/office/powerpoint/2010/main" val="149656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1E7-84A3-A349-8AEB-5A5CFDB87C9C}"/>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solidFill>
              </a:rPr>
              <a:t>SAGE Research Methods - core</a:t>
            </a:r>
          </a:p>
        </p:txBody>
      </p:sp>
      <p:sp>
        <p:nvSpPr>
          <p:cNvPr id="6" name="Text Placeholder 5">
            <a:extLst>
              <a:ext uri="{FF2B5EF4-FFF2-40B4-BE49-F238E27FC236}">
                <a16:creationId xmlns:a16="http://schemas.microsoft.com/office/drawing/2014/main" id="{BAF3DA16-300E-49F2-AAC6-77240BBF5380}"/>
              </a:ext>
            </a:extLst>
          </p:cNvPr>
          <p:cNvSpPr>
            <a:spLocks noGrp="1"/>
          </p:cNvSpPr>
          <p:nvPr>
            <p:ph type="body" sz="half" idx="2"/>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t>The database has books, case studies, podcasts, videos and useful tools all about research.</a:t>
            </a:r>
          </a:p>
        </p:txBody>
      </p:sp>
      <p:sp>
        <p:nvSpPr>
          <p:cNvPr id="5" name="Content Placeholder 4">
            <a:extLst>
              <a:ext uri="{FF2B5EF4-FFF2-40B4-BE49-F238E27FC236}">
                <a16:creationId xmlns:a16="http://schemas.microsoft.com/office/drawing/2014/main" id="{22F44064-6929-446F-A649-2A0F0BC01F43}"/>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6" descr="Screenshot of the SAGE Research Methods database homepage.">
            <a:extLst>
              <a:ext uri="{FF2B5EF4-FFF2-40B4-BE49-F238E27FC236}">
                <a16:creationId xmlns:a16="http://schemas.microsoft.com/office/drawing/2014/main" id="{5401DBB9-ADC1-4194-BBA8-D0D509861AD1}"/>
              </a:ext>
            </a:extLst>
          </p:cNvPr>
          <p:cNvPicPr>
            <a:picLocks noChangeAspect="1"/>
          </p:cNvPicPr>
          <p:nvPr/>
        </p:nvPicPr>
        <p:blipFill rotWithShape="1">
          <a:blip r:embed="rId3"/>
          <a:srcRect l="-2989" t="14347" r="319" b="-808"/>
          <a:stretch/>
        </p:blipFill>
        <p:spPr>
          <a:xfrm>
            <a:off x="3576637" y="529354"/>
            <a:ext cx="5430794" cy="4077647"/>
          </a:xfrm>
          <a:prstGeom prst="rect">
            <a:avLst/>
          </a:prstGeom>
        </p:spPr>
      </p:pic>
    </p:spTree>
    <p:extLst>
      <p:ext uri="{BB962C8B-B14F-4D97-AF65-F5344CB8AC3E}">
        <p14:creationId xmlns:p14="http://schemas.microsoft.com/office/powerpoint/2010/main" val="3288635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1E7-84A3-A349-8AEB-5A5CFDB87C9C}"/>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t>Methods Map</a:t>
            </a:r>
          </a:p>
        </p:txBody>
      </p:sp>
      <p:sp>
        <p:nvSpPr>
          <p:cNvPr id="5" name="Text Placeholder 4">
            <a:extLst>
              <a:ext uri="{FF2B5EF4-FFF2-40B4-BE49-F238E27FC236}">
                <a16:creationId xmlns:a16="http://schemas.microsoft.com/office/drawing/2014/main" id="{4116AC26-20F8-497C-B422-6B89A6E46134}"/>
              </a:ext>
            </a:extLst>
          </p:cNvPr>
          <p:cNvSpPr>
            <a:spLocks noGrp="1"/>
          </p:cNvSpPr>
          <p:nvPr>
            <p:ph type="body" sz="half" idx="2"/>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Shows the relationship between research terms and links to relevant content on the database.</a:t>
            </a:r>
          </a:p>
        </p:txBody>
      </p:sp>
      <p:pic>
        <p:nvPicPr>
          <p:cNvPr id="7" name="Content Placeholder 6" descr="Screenshot of the Methods Map from the SAGE Research Methods database.">
            <a:extLst>
              <a:ext uri="{FF2B5EF4-FFF2-40B4-BE49-F238E27FC236}">
                <a16:creationId xmlns:a16="http://schemas.microsoft.com/office/drawing/2014/main" id="{48D8DF14-1360-4E4C-935B-C83FE8DB7DD5}"/>
              </a:ext>
            </a:extLst>
          </p:cNvPr>
          <p:cNvPicPr>
            <a:picLocks noGrp="1" noChangeAspect="1"/>
          </p:cNvPicPr>
          <p:nvPr>
            <p:ph idx="1"/>
          </p:nvPr>
        </p:nvPicPr>
        <p:blipFill>
          <a:blip r:embed="rId3"/>
          <a:stretch>
            <a:fillRect/>
          </a:stretch>
        </p:blipFill>
        <p:spPr>
          <a:xfrm>
            <a:off x="3887391" y="1180481"/>
            <a:ext cx="4629150" cy="2775395"/>
          </a:xfrm>
        </p:spPr>
      </p:pic>
    </p:spTree>
    <p:extLst>
      <p:ext uri="{BB962C8B-B14F-4D97-AF65-F5344CB8AC3E}">
        <p14:creationId xmlns:p14="http://schemas.microsoft.com/office/powerpoint/2010/main" val="3641031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994F-097F-994C-B767-D61A26F7C02A}"/>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b="1" dirty="0">
                <a:ea typeface="+mj-ea"/>
                <a:cs typeface="+mj-cs"/>
              </a:rPr>
              <a:t>Searching is an iterative process of strategic exploration. </a:t>
            </a:r>
            <a:br>
              <a:rPr lang="en-GB" sz="1400" b="1" dirty="0">
                <a:ea typeface="+mj-ea"/>
                <a:cs typeface="+mj-cs"/>
              </a:rPr>
            </a:br>
            <a:br>
              <a:rPr lang="en-GB" sz="1400" b="1" dirty="0">
                <a:ea typeface="+mj-ea"/>
                <a:cs typeface="+mj-cs"/>
              </a:rPr>
            </a:br>
            <a:endParaRPr lang="en-US" dirty="0">
              <a:solidFill>
                <a:schemeClr val="tx1"/>
              </a:solidFill>
            </a:endParaRPr>
          </a:p>
        </p:txBody>
      </p:sp>
      <p:pic>
        <p:nvPicPr>
          <p:cNvPr id="5" name="Content Placeholder 4" descr="Screenshot of search process graphic by Saunders.">
            <a:extLst>
              <a:ext uri="{FF2B5EF4-FFF2-40B4-BE49-F238E27FC236}">
                <a16:creationId xmlns:a16="http://schemas.microsoft.com/office/drawing/2014/main" id="{C746F374-675E-4A1F-A285-3FB95DD1E5A3}"/>
              </a:ext>
            </a:extLst>
          </p:cNvPr>
          <p:cNvPicPr>
            <a:picLocks noGrp="1" noChangeAspect="1"/>
          </p:cNvPicPr>
          <p:nvPr>
            <p:ph sz="half" idx="1"/>
          </p:nvPr>
        </p:nvPicPr>
        <p:blipFill>
          <a:blip r:embed="rId2"/>
          <a:stretch>
            <a:fillRect/>
          </a:stretch>
        </p:blipFill>
        <p:spPr>
          <a:xfrm>
            <a:off x="1201000" y="1206500"/>
            <a:ext cx="2741499" cy="3425825"/>
          </a:xfrm>
          <a:prstGeom prst="rect">
            <a:avLst/>
          </a:prstGeom>
        </p:spPr>
      </p:pic>
      <p:sp>
        <p:nvSpPr>
          <p:cNvPr id="4" name="Content Placeholder 3">
            <a:extLst>
              <a:ext uri="{FF2B5EF4-FFF2-40B4-BE49-F238E27FC236}">
                <a16:creationId xmlns:a16="http://schemas.microsoft.com/office/drawing/2014/main" id="{9C8BFDA5-F1B9-A141-B896-991B634606CD}"/>
              </a:ext>
            </a:extLst>
          </p:cNvPr>
          <p:cNvSpPr>
            <a:spLocks noGrp="1"/>
          </p:cNvSpPr>
          <p:nvPr>
            <p:ph sz="half" idx="2"/>
          </p:nvPr>
        </p:nvSpPr>
        <p:spPr>
          <a:xfrm>
            <a:off x="3942499" y="1206103"/>
            <a:ext cx="4572851" cy="3426222"/>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GB" sz="1200" dirty="0">
                <a:latin typeface="Arial" panose="020B0604020202020204" pitchFamily="34" charset="0"/>
                <a:cs typeface="Arial" panose="020B0604020202020204" pitchFamily="34" charset="0"/>
              </a:rPr>
              <a:t>As Saunders (2019) diagram shows,  each iteration of the search process is directional and purposive, as your knowledge of the published literature increases.  </a:t>
            </a:r>
          </a:p>
          <a:p>
            <a:pPr marL="171450" indent="-171450">
              <a:buFont typeface="Courier New" panose="02070309020205020404" pitchFamily="49" charset="0"/>
              <a:buChar char="o"/>
            </a:pPr>
            <a:r>
              <a:rPr lang="en-GB" sz="1200" dirty="0">
                <a:latin typeface="Arial" panose="020B0604020202020204" pitchFamily="34" charset="0"/>
                <a:ea typeface="+mj-ea"/>
                <a:cs typeface="Arial" panose="020B0604020202020204" pitchFamily="34" charset="0"/>
              </a:rPr>
              <a:t>It starts with your research question and objectives which you must operationalise for searching : decide on the scope of your research; identify key search terms and reflect on types of information required [academic journals, trade journals, data, grey literature etc.]</a:t>
            </a:r>
          </a:p>
          <a:p>
            <a:pPr marL="171450" indent="-171450">
              <a:buFont typeface="Courier New" panose="02070309020205020404" pitchFamily="49" charset="0"/>
              <a:buChar char="o"/>
            </a:pPr>
            <a:r>
              <a:rPr lang="en-GB" sz="1200" dirty="0">
                <a:latin typeface="Arial" panose="020B0604020202020204" pitchFamily="34" charset="0"/>
                <a:ea typeface="+mj-ea"/>
                <a:cs typeface="Arial" panose="020B0604020202020204" pitchFamily="34" charset="0"/>
              </a:rPr>
              <a:t>Choose discovery tools and use search operators (Booleans, phrase, proximity, truncation, wildcards) to run your search.</a:t>
            </a:r>
          </a:p>
          <a:p>
            <a:pPr marL="171450" indent="-171450">
              <a:buFont typeface="Courier New" panose="02070309020205020404" pitchFamily="49" charset="0"/>
              <a:buChar char="o"/>
            </a:pPr>
            <a:r>
              <a:rPr lang="en-GB" sz="1200" dirty="0">
                <a:latin typeface="Arial" panose="020B0604020202020204" pitchFamily="34" charset="0"/>
                <a:ea typeface="+mj-ea"/>
                <a:cs typeface="Arial" panose="020B0604020202020204" pitchFamily="34" charset="0"/>
              </a:rPr>
              <a:t>Assess your search (are search results relevant?  Do you need to change the search terms?  Use a different discovery tool (search engine or database)?</a:t>
            </a:r>
          </a:p>
          <a:p>
            <a:pPr marL="171450" indent="-171450">
              <a:buFont typeface="Courier New" panose="02070309020205020404" pitchFamily="49" charset="0"/>
              <a:buChar char="o"/>
            </a:pPr>
            <a:r>
              <a:rPr lang="en-GB" sz="1200" dirty="0">
                <a:latin typeface="Arial" panose="020B0604020202020204" pitchFamily="34" charset="0"/>
                <a:ea typeface="+mj-ea"/>
                <a:cs typeface="Arial" panose="020B0604020202020204" pitchFamily="34" charset="0"/>
              </a:rPr>
              <a:t>Evaluate results for relevance; use them to identify more search terms, including key papers and authors.  Critically evaluate what you select. </a:t>
            </a:r>
          </a:p>
          <a:p>
            <a:pPr indent="0">
              <a:buNone/>
            </a:pPr>
            <a:r>
              <a:rPr lang="en-US" sz="800" i="1" dirty="0">
                <a:solidFill>
                  <a:srgbClr val="002542"/>
                </a:solidFill>
                <a:latin typeface="Arial" panose="020B0604020202020204" pitchFamily="34" charset="0"/>
                <a:ea typeface="+mn-lt"/>
                <a:cs typeface="Arial" panose="020B0604020202020204" pitchFamily="34" charset="0"/>
              </a:rPr>
              <a:t>Image taken from </a:t>
            </a:r>
            <a:r>
              <a:rPr lang="en-US" sz="800" dirty="0">
                <a:solidFill>
                  <a:srgbClr val="002542"/>
                </a:solidFill>
                <a:latin typeface="Arial" panose="020B0604020202020204" pitchFamily="34" charset="0"/>
                <a:ea typeface="+mn-lt"/>
                <a:cs typeface="Arial" panose="020B0604020202020204" pitchFamily="34" charset="0"/>
              </a:rPr>
              <a:t>Saunders, M.N.K., Lewis, P. &amp; Thornhill, A. 2019, </a:t>
            </a:r>
            <a:r>
              <a:rPr lang="en-US" sz="800" i="1" dirty="0">
                <a:solidFill>
                  <a:srgbClr val="002542"/>
                </a:solidFill>
                <a:latin typeface="Arial" panose="020B0604020202020204" pitchFamily="34" charset="0"/>
                <a:ea typeface="+mn-lt"/>
                <a:cs typeface="Arial" panose="020B0604020202020204" pitchFamily="34" charset="0"/>
                <a:hlinkClick r:id="rId3"/>
              </a:rPr>
              <a:t>Research methods for business students</a:t>
            </a:r>
            <a:r>
              <a:rPr lang="en-US" sz="800" i="1" dirty="0">
                <a:solidFill>
                  <a:srgbClr val="002542"/>
                </a:solidFill>
                <a:latin typeface="Arial" panose="020B0604020202020204" pitchFamily="34" charset="0"/>
                <a:ea typeface="+mn-lt"/>
                <a:cs typeface="Arial" panose="020B0604020202020204" pitchFamily="34" charset="0"/>
              </a:rPr>
              <a:t>, </a:t>
            </a:r>
            <a:r>
              <a:rPr lang="en-US" sz="800" dirty="0">
                <a:solidFill>
                  <a:srgbClr val="002542"/>
                </a:solidFill>
                <a:latin typeface="Arial" panose="020B0604020202020204" pitchFamily="34" charset="0"/>
                <a:ea typeface="+mn-lt"/>
                <a:cs typeface="Arial" panose="020B0604020202020204" pitchFamily="34" charset="0"/>
              </a:rPr>
              <a:t>Eighth </a:t>
            </a:r>
            <a:r>
              <a:rPr lang="en-US" sz="800" dirty="0" err="1">
                <a:solidFill>
                  <a:srgbClr val="002542"/>
                </a:solidFill>
                <a:latin typeface="Arial" panose="020B0604020202020204" pitchFamily="34" charset="0"/>
                <a:ea typeface="+mn-lt"/>
                <a:cs typeface="Arial" panose="020B0604020202020204" pitchFamily="34" charset="0"/>
              </a:rPr>
              <a:t>edn</a:t>
            </a:r>
            <a:r>
              <a:rPr lang="en-US" sz="800" dirty="0">
                <a:solidFill>
                  <a:srgbClr val="002542"/>
                </a:solidFill>
                <a:latin typeface="Arial" panose="020B0604020202020204" pitchFamily="34" charset="0"/>
                <a:ea typeface="+mn-lt"/>
                <a:cs typeface="Arial" panose="020B0604020202020204" pitchFamily="34" charset="0"/>
              </a:rPr>
              <a:t>, Pearson, Harlow, England</a:t>
            </a:r>
            <a:endParaRPr lang="en-GB" sz="800" dirty="0">
              <a:latin typeface="Arial" panose="020B0604020202020204" pitchFamily="34" charset="0"/>
              <a:cs typeface="Arial" panose="020B0604020202020204" pitchFamily="34" charset="0"/>
            </a:endParaRPr>
          </a:p>
          <a:p>
            <a:pPr indent="0">
              <a:buNone/>
            </a:pPr>
            <a:endParaRPr lang="en-GB" sz="800" dirty="0">
              <a:latin typeface="Arial" panose="020B0604020202020204" pitchFamily="34" charset="0"/>
              <a:cs typeface="Arial" panose="020B0604020202020204" pitchFamily="34" charset="0"/>
            </a:endParaRPr>
          </a:p>
          <a:p>
            <a:endParaRPr lang="en-US" dirty="0">
              <a:solidFill>
                <a:schemeClr val="tx1"/>
              </a:solidFill>
            </a:endParaRPr>
          </a:p>
        </p:txBody>
      </p:sp>
    </p:spTree>
    <p:extLst>
      <p:ext uri="{BB962C8B-B14F-4D97-AF65-F5344CB8AC3E}">
        <p14:creationId xmlns:p14="http://schemas.microsoft.com/office/powerpoint/2010/main" val="103523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4503C3-0642-4D9F-ACBE-D7E5813EBDD8}"/>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ea typeface="+mj-ea"/>
                <a:cs typeface="+mj-cs"/>
              </a:rPr>
              <a:t>Searching – matching and ranking</a:t>
            </a:r>
          </a:p>
        </p:txBody>
      </p:sp>
      <p:pic>
        <p:nvPicPr>
          <p:cNvPr id="8" name="Picture Placeholder 7" descr="A photo of the night sky with stars">
            <a:extLst>
              <a:ext uri="{FF2B5EF4-FFF2-40B4-BE49-F238E27FC236}">
                <a16:creationId xmlns:a16="http://schemas.microsoft.com/office/drawing/2014/main" id="{11F27718-A6E2-474E-9045-8C917D7B8D4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139" r="32139"/>
          <a:stretch>
            <a:fillRect/>
          </a:stretch>
        </p:blipFill>
        <p:spPr/>
      </p:pic>
      <p:sp>
        <p:nvSpPr>
          <p:cNvPr id="6" name="Text Placeholder 5">
            <a:extLst>
              <a:ext uri="{FF2B5EF4-FFF2-40B4-BE49-F238E27FC236}">
                <a16:creationId xmlns:a16="http://schemas.microsoft.com/office/drawing/2014/main" id="{EF339042-1B77-4E00-930A-AF1943ED5F53}"/>
              </a:ext>
            </a:extLst>
          </p:cNvPr>
          <p:cNvSpPr>
            <a:spLocks noGrp="1"/>
          </p:cNvSpPr>
          <p:nvPr>
            <p:ph type="body" sz="quarter" idx="14"/>
          </p:nvPr>
        </p:nvSpPr>
        <p:spPr>
          <a:xfrm>
            <a:off x="2015296" y="1099502"/>
            <a:ext cx="6980937" cy="36068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200" dirty="0">
                <a:latin typeface="Arial" panose="020B0604020202020204" pitchFamily="34" charset="0"/>
                <a:ea typeface="ヒラギノ角ゴ Pro W3"/>
                <a:cs typeface="Arial" panose="020B0604020202020204" pitchFamily="34" charset="0"/>
              </a:rPr>
              <a:t>When you search, using a search engine (Library Search) or a database (Business Source Premier, Scopus, IBSS etc.) the process usually works by matching.</a:t>
            </a: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Search terms are matched against:</a:t>
            </a:r>
          </a:p>
          <a:p>
            <a:pPr marL="671496" lvl="1" indent="-214308">
              <a:buFont typeface="Arial"/>
              <a:buChar char="•"/>
            </a:pPr>
            <a:r>
              <a:rPr lang="en-US" sz="1200" dirty="0">
                <a:latin typeface="Arial" panose="020B0604020202020204" pitchFamily="34" charset="0"/>
                <a:cs typeface="Arial" panose="020B0604020202020204" pitchFamily="34" charset="0"/>
              </a:rPr>
              <a:t>the full text (including all metadata and the article references)</a:t>
            </a:r>
          </a:p>
          <a:p>
            <a:pPr marL="671496" lvl="1" indent="-214308">
              <a:buFont typeface="Arial"/>
              <a:buChar char="•"/>
            </a:pPr>
            <a:r>
              <a:rPr lang="en-US" sz="1200" dirty="0">
                <a:latin typeface="Arial" panose="020B0604020202020204" pitchFamily="34" charset="0"/>
                <a:cs typeface="Arial" panose="020B0604020202020204" pitchFamily="34" charset="0"/>
              </a:rPr>
              <a:t>Abstract</a:t>
            </a:r>
          </a:p>
          <a:p>
            <a:pPr marL="671496" lvl="1" indent="-214308">
              <a:buFont typeface="Arial"/>
              <a:buChar char="•"/>
            </a:pPr>
            <a:r>
              <a:rPr lang="en-US" sz="1200" dirty="0">
                <a:latin typeface="Arial" panose="020B0604020202020204" pitchFamily="34" charset="0"/>
                <a:cs typeface="Arial" panose="020B0604020202020204" pitchFamily="34" charset="0"/>
              </a:rPr>
              <a:t>Title</a:t>
            </a:r>
          </a:p>
          <a:p>
            <a:pPr marL="671496" lvl="1" indent="-214308">
              <a:buFont typeface="Arial"/>
              <a:buChar char="•"/>
            </a:pPr>
            <a:r>
              <a:rPr lang="en-US" sz="1200" dirty="0">
                <a:latin typeface="Arial" panose="020B0604020202020204" pitchFamily="34" charset="0"/>
                <a:cs typeface="Arial" panose="020B0604020202020204" pitchFamily="34" charset="0"/>
              </a:rPr>
              <a:t>Author-supplied keywords</a:t>
            </a:r>
          </a:p>
          <a:p>
            <a:pPr marL="671496" lvl="1" indent="-214308">
              <a:buFont typeface="Arial"/>
              <a:buChar char="•"/>
            </a:pPr>
            <a:r>
              <a:rPr lang="en-US" sz="1200" dirty="0">
                <a:latin typeface="Arial" panose="020B0604020202020204" pitchFamily="34" charset="0"/>
                <a:cs typeface="Arial" panose="020B0604020202020204" pitchFamily="34" charset="0"/>
              </a:rPr>
              <a:t>Subject field</a:t>
            </a:r>
          </a:p>
          <a:p>
            <a:pPr marL="671496" lvl="1" indent="-214308">
              <a:buFont typeface="Arial"/>
              <a:buChar char="•"/>
            </a:pPr>
            <a:r>
              <a:rPr lang="en-US" sz="1200" dirty="0">
                <a:latin typeface="Arial" panose="020B0604020202020204" pitchFamily="34" charset="0"/>
                <a:cs typeface="Arial" panose="020B0604020202020204" pitchFamily="34" charset="0"/>
              </a:rPr>
              <a:t>Article metadata</a:t>
            </a:r>
          </a:p>
          <a:p>
            <a:pPr marL="0" indent="0">
              <a:buNone/>
            </a:pPr>
            <a:r>
              <a:rPr lang="en-US" sz="1200" dirty="0">
                <a:latin typeface="Arial" panose="020B0604020202020204" pitchFamily="34" charset="0"/>
                <a:cs typeface="Arial" panose="020B0604020202020204" pitchFamily="34" charset="0"/>
              </a:rPr>
              <a:t>You can control how your results are retrieved by using keywords, search operators and field searches.  If you do not choose a field (e.g. title or abstract etc.) ,the default is usually a search across all available fields, including the full text.</a:t>
            </a:r>
          </a:p>
          <a:p>
            <a:pPr marL="0" indent="0">
              <a:buNone/>
            </a:pPr>
            <a:r>
              <a:rPr lang="en-US" sz="1200" dirty="0">
                <a:latin typeface="Arial" panose="020B0604020202020204" pitchFamily="34" charset="0"/>
                <a:ea typeface="ヒラギノ角ゴ Pro W3"/>
                <a:cs typeface="Arial" panose="020B0604020202020204" pitchFamily="34" charset="0"/>
              </a:rPr>
              <a:t>When you don’t use field searches, a database or search engine will return results based on a ranking algorithm usually on term frequency, inverse term frequency (rarity) and field weighting. Words in the title, abstract, keyword and subject fields have a higher ranking so if your search terms appear there, the search result will be higher up the list. </a:t>
            </a:r>
          </a:p>
          <a:p>
            <a:pPr marL="0" indent="0">
              <a:buNone/>
            </a:pPr>
            <a:r>
              <a:rPr lang="en-GB" sz="900" dirty="0"/>
              <a:t>Photo by </a:t>
            </a:r>
            <a:r>
              <a:rPr lang="en-GB" sz="900" dirty="0">
                <a:hlinkClick r:id="rId4"/>
              </a:rPr>
              <a:t>NASA</a:t>
            </a:r>
            <a:r>
              <a:rPr lang="en-GB" sz="900" dirty="0"/>
              <a:t> on </a:t>
            </a:r>
            <a:r>
              <a:rPr lang="en-GB" sz="900" dirty="0" err="1">
                <a:hlinkClick r:id="rId5"/>
              </a:rPr>
              <a:t>Unsplash</a:t>
            </a:r>
            <a:r>
              <a:rPr lang="en-GB" sz="900" dirty="0"/>
              <a:t> </a:t>
            </a:r>
            <a:endParaRPr lang="en-US" sz="1200" dirty="0">
              <a:latin typeface="Arial"/>
              <a:ea typeface="ヒラギノ角ゴ Pro W3"/>
              <a:cs typeface="Calibri"/>
            </a:endParaRPr>
          </a:p>
          <a:p>
            <a:pPr marL="0" indent="0">
              <a:buNone/>
            </a:pPr>
            <a:r>
              <a:rPr lang="en-US" sz="1200" dirty="0">
                <a:latin typeface="Arial"/>
                <a:ea typeface="ヒラギノ角ゴ Pro W3"/>
                <a:cs typeface="Calibri"/>
              </a:rPr>
              <a:t> </a:t>
            </a:r>
            <a:endParaRPr lang="en-US" sz="1200" dirty="0">
              <a:cs typeface="Calibri"/>
            </a:endParaRPr>
          </a:p>
          <a:p>
            <a:pPr marL="0" indent="0">
              <a:buNone/>
            </a:pPr>
            <a:endParaRPr lang="en-GB" dirty="0"/>
          </a:p>
        </p:txBody>
      </p:sp>
    </p:spTree>
    <p:extLst>
      <p:ext uri="{BB962C8B-B14F-4D97-AF65-F5344CB8AC3E}">
        <p14:creationId xmlns:p14="http://schemas.microsoft.com/office/powerpoint/2010/main" val="947843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813F81-4920-4213-9DF4-2DC1ECBD061A}"/>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ea typeface="+mj-ea"/>
                <a:cs typeface="+mj-cs"/>
              </a:rPr>
              <a:t>How matching works – an example from Proquest</a:t>
            </a:r>
          </a:p>
        </p:txBody>
      </p:sp>
      <p:sp>
        <p:nvSpPr>
          <p:cNvPr id="9" name="Text Placeholder 8">
            <a:extLst>
              <a:ext uri="{FF2B5EF4-FFF2-40B4-BE49-F238E27FC236}">
                <a16:creationId xmlns:a16="http://schemas.microsoft.com/office/drawing/2014/main" id="{8A9BCE62-2433-41B3-B235-3E6870860AD8}"/>
              </a:ext>
            </a:extLst>
          </p:cNvPr>
          <p:cNvSpPr>
            <a:spLocks noGrp="1"/>
          </p:cNvSpPr>
          <p:nvPr>
            <p:ph type="body" sz="half" idx="2"/>
          </p:nvPr>
        </p:nvSpPr>
        <p:spPr>
          <a:xfrm>
            <a:off x="287501" y="2650524"/>
            <a:ext cx="3428794" cy="198326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200" dirty="0">
                <a:latin typeface="Arial" panose="020B0604020202020204" pitchFamily="34" charset="0"/>
                <a:ea typeface="+mj-ea"/>
                <a:cs typeface="Arial" panose="020B0604020202020204" pitchFamily="34" charset="0"/>
              </a:rPr>
              <a:t>Search terms are highlighted to contextualise them.  This shows the terms being matched in the article title, abstract, keyword and subject field.  This article is second on the results list so is ranked highly – both for term frequency and field weighting.</a:t>
            </a:r>
          </a:p>
          <a:p>
            <a:r>
              <a:rPr lang="en-GB" sz="1200" dirty="0">
                <a:latin typeface="Arial" panose="020B0604020202020204" pitchFamily="34" charset="0"/>
                <a:ea typeface="+mj-ea"/>
                <a:cs typeface="Arial" panose="020B0604020202020204" pitchFamily="34" charset="0"/>
              </a:rPr>
              <a:t>Relevance = term frequency + field weighting. </a:t>
            </a:r>
          </a:p>
          <a:p>
            <a:r>
              <a:rPr lang="en-GB" sz="1200" dirty="0">
                <a:latin typeface="Arial" panose="020B0604020202020204" pitchFamily="34" charset="0"/>
                <a:ea typeface="+mj-ea"/>
                <a:cs typeface="Arial" panose="020B0604020202020204" pitchFamily="34" charset="0"/>
              </a:rPr>
              <a:t>There is a direct correlation between search results and search terms.</a:t>
            </a:r>
          </a:p>
          <a:p>
            <a:endParaRPr lang="en-GB" dirty="0"/>
          </a:p>
        </p:txBody>
      </p:sp>
      <p:pic>
        <p:nvPicPr>
          <p:cNvPr id="10" name="Content Placeholder 9" descr="Screenshot of a search result in the Proquest platform, showing highlighted search terms">
            <a:extLst>
              <a:ext uri="{FF2B5EF4-FFF2-40B4-BE49-F238E27FC236}">
                <a16:creationId xmlns:a16="http://schemas.microsoft.com/office/drawing/2014/main" id="{BF8CDBD3-B559-41E2-9D13-57354F3FB830}"/>
              </a:ext>
            </a:extLst>
          </p:cNvPr>
          <p:cNvPicPr>
            <a:picLocks noGrp="1" noChangeAspect="1"/>
          </p:cNvPicPr>
          <p:nvPr>
            <p:ph idx="1"/>
          </p:nvPr>
        </p:nvPicPr>
        <p:blipFill>
          <a:blip r:embed="rId3"/>
          <a:stretch>
            <a:fillRect/>
          </a:stretch>
        </p:blipFill>
        <p:spPr>
          <a:xfrm>
            <a:off x="4127243" y="342900"/>
            <a:ext cx="4640472" cy="4219704"/>
          </a:xfrm>
          <a:prstGeom prst="rect">
            <a:avLst/>
          </a:prstGeom>
        </p:spPr>
      </p:pic>
    </p:spTree>
    <p:extLst>
      <p:ext uri="{BB962C8B-B14F-4D97-AF65-F5344CB8AC3E}">
        <p14:creationId xmlns:p14="http://schemas.microsoft.com/office/powerpoint/2010/main" val="3176224127"/>
      </p:ext>
    </p:extLst>
  </p:cSld>
  <p:clrMapOvr>
    <a:masterClrMapping/>
  </p:clrMapOvr>
</p:sld>
</file>

<file path=ppt/theme/theme1.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1AF5F2-503D-2641-86A1-09AD8919EA9C}" vid="{A816E7D6-9491-074F-A4D5-6596497DAC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2369076E45EB46B357B1DD7591B475" ma:contentTypeVersion="9" ma:contentTypeDescription="Create a new document." ma:contentTypeScope="" ma:versionID="85360ced933d359adf872998f8b94bf9">
  <xsd:schema xmlns:xsd="http://www.w3.org/2001/XMLSchema" xmlns:xs="http://www.w3.org/2001/XMLSchema" xmlns:p="http://schemas.microsoft.com/office/2006/metadata/properties" xmlns:ns1="http://schemas.microsoft.com/sharepoint/v3" xmlns:ns3="952b0d04-4a72-4015-9ca8-051a4bab2271" xmlns:ns4="7c6465bc-b40e-4121-b147-d06fe922f1f9" targetNamespace="http://schemas.microsoft.com/office/2006/metadata/properties" ma:root="true" ma:fieldsID="9709808b1c42430c21933fa27ada1ab3" ns1:_="" ns3:_="" ns4:_="">
    <xsd:import namespace="http://schemas.microsoft.com/sharepoint/v3"/>
    <xsd:import namespace="952b0d04-4a72-4015-9ca8-051a4bab2271"/>
    <xsd:import namespace="7c6465bc-b40e-4121-b147-d06fe922f1f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2b0d04-4a72-4015-9ca8-051a4bab227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6465bc-b40e-4121-b147-d06fe922f1f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98A2CE-E286-423D-9ADA-9FBDA823988D}">
  <ds:schemaRefs>
    <ds:schemaRef ds:uri="http://schemas.microsoft.com/sharepoint/v3"/>
    <ds:schemaRef ds:uri="http://schemas.microsoft.com/office/2006/documentManagement/types"/>
    <ds:schemaRef ds:uri="http://schemas.microsoft.com/office/2006/metadata/properties"/>
    <ds:schemaRef ds:uri="952b0d04-4a72-4015-9ca8-051a4bab2271"/>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7c6465bc-b40e-4121-b147-d06fe922f1f9"/>
    <ds:schemaRef ds:uri="http://purl.org/dc/terms/"/>
  </ds:schemaRefs>
</ds:datastoreItem>
</file>

<file path=customXml/itemProps2.xml><?xml version="1.0" encoding="utf-8"?>
<ds:datastoreItem xmlns:ds="http://schemas.openxmlformats.org/officeDocument/2006/customXml" ds:itemID="{874F5126-7155-416D-99FA-062A36E4F6EF}">
  <ds:schemaRefs>
    <ds:schemaRef ds:uri="http://schemas.microsoft.com/sharepoint/v3/contenttype/forms"/>
  </ds:schemaRefs>
</ds:datastoreItem>
</file>

<file path=customXml/itemProps3.xml><?xml version="1.0" encoding="utf-8"?>
<ds:datastoreItem xmlns:ds="http://schemas.openxmlformats.org/officeDocument/2006/customXml" ds:itemID="{5FB84D41-E744-403A-811B-DC7033CE4B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2b0d04-4a72-4015-9ca8-051a4bab2271"/>
    <ds:schemaRef ds:uri="7c6465bc-b40e-4121-b147-d06fe922f1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UoG_PowerPoint_16.9</Template>
  <TotalTime>3822</TotalTime>
  <Words>3280</Words>
  <Application>Microsoft Office PowerPoint</Application>
  <PresentationFormat>On-screen Show (16:9)</PresentationFormat>
  <Paragraphs>306</Paragraphs>
  <Slides>30</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Courier New</vt:lpstr>
      <vt:lpstr>Helvetica</vt:lpstr>
      <vt:lpstr>Wingdings</vt:lpstr>
      <vt:lpstr>Office Theme</vt:lpstr>
      <vt:lpstr>Dissertation: getting started with literature searching</vt:lpstr>
      <vt:lpstr>Contents</vt:lpstr>
      <vt:lpstr>Searching is a form of strategic exploration</vt:lpstr>
      <vt:lpstr>The role of the literature review</vt:lpstr>
      <vt:lpstr>SAGE Research Methods - core</vt:lpstr>
      <vt:lpstr>Methods Map</vt:lpstr>
      <vt:lpstr>Searching is an iterative process of strategic exploration.   </vt:lpstr>
      <vt:lpstr>Searching – matching and ranking</vt:lpstr>
      <vt:lpstr>How matching works – an example from Proquest</vt:lpstr>
      <vt:lpstr>First step - what do you want to know? </vt:lpstr>
      <vt:lpstr>Initial keyword table (based on concepts from your question)</vt:lpstr>
      <vt:lpstr>Identifying keywords from existing knowledge</vt:lpstr>
      <vt:lpstr>Library Search </vt:lpstr>
      <vt:lpstr>Identifying keywords from textbooks, research monographs and handbooks</vt:lpstr>
      <vt:lpstr>Oxford handbooks – example content page and abstract</vt:lpstr>
      <vt:lpstr>Generate keywords from journal articles – abstracts and author-supplied keywords </vt:lpstr>
      <vt:lpstr>Suggested searches on Library Search</vt:lpstr>
      <vt:lpstr>Library Search – advanced features</vt:lpstr>
      <vt:lpstr>Looking at a search result in detail</vt:lpstr>
      <vt:lpstr>Linking to the full text from Library Search </vt:lpstr>
      <vt:lpstr>Locating the full text – interim linking screen</vt:lpstr>
      <vt:lpstr>Expanded keyword table</vt:lpstr>
      <vt:lpstr>Structuring a search – points to note </vt:lpstr>
      <vt:lpstr>Evaluating search results – skim reading for relevance</vt:lpstr>
      <vt:lpstr>Library Search v Google Scholar </vt:lpstr>
      <vt:lpstr>Guide to using Library Search for more effective searching</vt:lpstr>
      <vt:lpstr>Looking for previous dissertations </vt:lpstr>
      <vt:lpstr>In summary</vt:lpstr>
      <vt:lpstr>Further help and support</vt:lpstr>
      <vt:lpstr>See other presentations in this toolkit for steps in dissertation research including:  ~effective searching (how to search databases and search engines) ~selecting key discovery tools (databases and search engines) ~finding and using secondary data ~critical appraisal tools for evaluating information sources for relevance and authority  This presentation is created by Lynn Allardyce Irvine under licence -   CC BY-NC-SA 4.0  Attribution-NonCommercial-ShareAlike 4.0 International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Howard</dc:creator>
  <cp:keywords/>
  <dc:description/>
  <cp:lastModifiedBy>Lynn Irvine</cp:lastModifiedBy>
  <cp:revision>432</cp:revision>
  <cp:lastPrinted>2016-12-01T11:56:34Z</cp:lastPrinted>
  <dcterms:created xsi:type="dcterms:W3CDTF">2016-02-16T11:44:26Z</dcterms:created>
  <dcterms:modified xsi:type="dcterms:W3CDTF">2021-11-23T19:21:05Z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0x010100882369076E45EB46B357B1DD7591B475</vt:lpwstr>
  </property>
</Properties>
</file>